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77E78E-FAF4-4E7F-9CB7-0CADD1ABE1C3}">
  <a:tblStyle styleId="{5877E78E-FAF4-4E7F-9CB7-0CADD1ABE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9880f07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9880f07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9880f073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9880f073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9880f073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9880f073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9880f07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9880f07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880f07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9880f07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9880f073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9880f073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9880f073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9880f073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9880f073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9880f073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880f073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9880f073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9880f073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9880f073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9880f073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9880f073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880f0734_0_61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9880f0734_0_61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7" name="Google Shape;67;g219880f0734_0_61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880f073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880f073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9880f073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9880f073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9880f073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9880f073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9880f073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9880f073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9880f073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9880f073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9880f073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9880f073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19880f073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19880f073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9880f073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9880f073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9880f073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9880f073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9880f073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9880f073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880f07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880f07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9880f073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19880f073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9880f073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9880f073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9880f073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9880f073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9880f073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9880f073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9880f0734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9880f073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9880f0734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9880f0734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9880f073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9880f073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19880f073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19880f073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9880f073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9880f073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9880f0734_0_630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19880f0734_0_630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77" name="Google Shape;477;g219880f0734_0_630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880f073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9880f073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19880f073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19880f073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9880f0734_0_648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219880f0734_0_648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99" name="Google Shape;499;g219880f0734_0_648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900"/>
              <a:t>‹#›</a:t>
            </a:fld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880f073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9880f073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9880f073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9880f073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880f073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9880f073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880f07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9880f07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880f073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880f073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6.png"/><Relationship Id="rId7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3.png"/><Relationship Id="rId6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9.png"/><Relationship Id="rId6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6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6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6.png"/><Relationship Id="rId7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95300" y="504825"/>
            <a:ext cx="533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</a:t>
            </a:r>
            <a:r>
              <a:rPr b="0" i="0" lang="ru" sz="18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sz="1800">
              <a:solidFill>
                <a:srgbClr val="C4C4C4"/>
              </a:solidFill>
            </a:endParaRPr>
          </a:p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C4C4"/>
              </a:solidFill>
            </a:endParaRPr>
          </a:p>
        </p:txBody>
      </p:sp>
      <p:pic>
        <p:nvPicPr>
          <p:cNvPr descr="preencoded.png"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30" y="2005030"/>
            <a:ext cx="2371050" cy="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495300" y="1409825"/>
            <a:ext cx="74904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181818"/>
                </a:solidFill>
              </a:rPr>
              <a:t>Vue-router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495300" y="4114800"/>
            <a:ext cx="270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81818"/>
                </a:solidFill>
              </a:rPr>
              <a:t>Денис Барышников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95300" y="4467225"/>
            <a:ext cx="1767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Ментор ASAP 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775" y="2395538"/>
            <a:ext cx="4437704" cy="274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250" y="3810400"/>
            <a:ext cx="1527750" cy="1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10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Отслеживание изменений параметров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886100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714500"/>
            <a:ext cx="5734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8813" y="3576500"/>
            <a:ext cx="5206377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11/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Страница ошибки 404 / отслеживание ненайденных путей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2836825"/>
            <a:ext cx="5734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12/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Вложенные маршруты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843350"/>
            <a:ext cx="5734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13/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Вложенные маршруты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91050"/>
            <a:ext cx="4005225" cy="11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3525" y="1162106"/>
            <a:ext cx="4728075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14/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Вложенные маршруты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700875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15/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Программная навигация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900" y="1955300"/>
            <a:ext cx="54102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4975" y="2516675"/>
            <a:ext cx="57340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16/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Программная навигация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2634250"/>
            <a:ext cx="57340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17/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Программная навигация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891425"/>
            <a:ext cx="5734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4100" y="2440750"/>
            <a:ext cx="15716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5650" y="3026426"/>
            <a:ext cx="4152700" cy="17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18/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Именованные маршруты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862975"/>
            <a:ext cx="57340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4975" y="3821825"/>
            <a:ext cx="57340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4975" y="4390025"/>
            <a:ext cx="57340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19/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Именованные представления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686150"/>
            <a:ext cx="57340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0663" y="2771475"/>
            <a:ext cx="5242671" cy="2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675" y="2021950"/>
            <a:ext cx="1318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605" y="717350"/>
            <a:ext cx="3130895" cy="424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3098" y="3762373"/>
            <a:ext cx="1985356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55900" y="18225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 за…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20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Перенаправления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0250" y="1861387"/>
            <a:ext cx="4873000" cy="1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975" y="3291537"/>
            <a:ext cx="4696149" cy="10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9750" y="3013875"/>
            <a:ext cx="5137200" cy="1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21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Псевдонимы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2477075"/>
            <a:ext cx="57340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22/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Передача входных параметров в компоненты маршрута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2780325"/>
            <a:ext cx="5260274" cy="15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3125" y="2245050"/>
            <a:ext cx="4639424" cy="2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23/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Передача входных параметров в компоненты маршрута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463" y="1996775"/>
            <a:ext cx="70770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3709075"/>
            <a:ext cx="57340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3" name="Google Shape;3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24/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Режим HTML5 History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2158875"/>
            <a:ext cx="57340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25/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Предостережение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2527325"/>
            <a:ext cx="57340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3" name="Google Shape;3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26/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Навигационные хуки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633163"/>
            <a:ext cx="57340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0528" y="2911025"/>
            <a:ext cx="4502934" cy="21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4" name="Google Shape;3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27/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Хуки для конкретных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991850"/>
            <a:ext cx="57340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4" name="Google Shape;3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28/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Хуки для конкретных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325" y="1672550"/>
            <a:ext cx="4989356" cy="3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4" name="Google Shape;3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29/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Хуки для конкретных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943100"/>
            <a:ext cx="57340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3588600"/>
            <a:ext cx="57340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Установка и подключение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2226525"/>
            <a:ext cx="5734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4975" y="2921850"/>
            <a:ext cx="57340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5" name="Google Shape;3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30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Хуки для конкретных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2709100"/>
            <a:ext cx="57340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5" name="Google Shape;3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31/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Метаданные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721650"/>
            <a:ext cx="57340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5" name="Google Shape;4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32/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Метаданные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736400"/>
            <a:ext cx="57340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5" name="Google Shape;4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6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33/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Анимация переходов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672525"/>
            <a:ext cx="5734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6875" y="2676650"/>
            <a:ext cx="4490243" cy="2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6" name="Google Shape;4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7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34/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>
            <a:off x="495300" y="1157325"/>
            <a:ext cx="5311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Динамическая анимация для маршрутов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1751150"/>
            <a:ext cx="57340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6" name="Google Shape;4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8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35/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495300" y="1157325"/>
            <a:ext cx="22311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Загрузка данных после перехода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025" y="230900"/>
            <a:ext cx="4585724" cy="48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36/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495300" y="1157325"/>
            <a:ext cx="2157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Загрузка данных перед переходом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300" y="254338"/>
            <a:ext cx="4705163" cy="463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6" name="Google Shape;4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0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37/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0"/>
          <p:cNvSpPr/>
          <p:nvPr/>
        </p:nvSpPr>
        <p:spPr>
          <a:xfrm>
            <a:off x="495300" y="1157325"/>
            <a:ext cx="5144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Поведение прокрутки страницы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59" name="Google Shape;459;p50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2068425"/>
            <a:ext cx="57340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6" name="Google Shape;4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1"/>
          <p:cNvSpPr/>
          <p:nvPr/>
        </p:nvSpPr>
        <p:spPr>
          <a:xfrm>
            <a:off x="989582" y="504825"/>
            <a:ext cx="1044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38/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1"/>
          <p:cNvSpPr/>
          <p:nvPr/>
        </p:nvSpPr>
        <p:spPr>
          <a:xfrm>
            <a:off x="495300" y="1157325"/>
            <a:ext cx="5144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Поведение прокрутки страницы</a:t>
            </a:r>
            <a:endParaRPr sz="2100">
              <a:solidFill>
                <a:srgbClr val="181818"/>
              </a:solidFill>
            </a:endParaRPr>
          </a:p>
        </p:txBody>
      </p:sp>
      <p:sp>
        <p:nvSpPr>
          <p:cNvPr id="469" name="Google Shape;469;p51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75" y="2058600"/>
            <a:ext cx="57340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875" y="2982525"/>
            <a:ext cx="57340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4575" y="2982150"/>
            <a:ext cx="5144400" cy="157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9" name="Google Shape;4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2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2"/>
          <p:cNvSpPr/>
          <p:nvPr/>
        </p:nvSpPr>
        <p:spPr>
          <a:xfrm>
            <a:off x="895975" y="2131300"/>
            <a:ext cx="74604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181818"/>
                </a:solidFill>
              </a:rPr>
              <a:t>Посмотрим на реальном проекте</a:t>
            </a:r>
            <a:endParaRPr b="1" sz="3600">
              <a:solidFill>
                <a:srgbClr val="181818"/>
              </a:solidFill>
            </a:endParaRPr>
          </a:p>
        </p:txBody>
      </p:sp>
      <p:sp>
        <p:nvSpPr>
          <p:cNvPr id="482" name="Google Shape;482;p52"/>
          <p:cNvSpPr/>
          <p:nvPr/>
        </p:nvSpPr>
        <p:spPr>
          <a:xfrm>
            <a:off x="989584" y="504825"/>
            <a:ext cx="1181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39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600" y="2864050"/>
            <a:ext cx="919950" cy="11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4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Начало работы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730350"/>
            <a:ext cx="57340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9" name="Google Shape;4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3"/>
          <p:cNvSpPr/>
          <p:nvPr/>
        </p:nvSpPr>
        <p:spPr>
          <a:xfrm>
            <a:off x="989577" y="504825"/>
            <a:ext cx="69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40</a:t>
            </a:r>
            <a:r>
              <a:rPr lang="ru" sz="1800">
                <a:solidFill>
                  <a:srgbClr val="C4C4C4"/>
                </a:solidFill>
              </a:rPr>
              <a:t>/41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3"/>
          <p:cNvSpPr/>
          <p:nvPr/>
        </p:nvSpPr>
        <p:spPr>
          <a:xfrm>
            <a:off x="495300" y="1157325"/>
            <a:ext cx="4745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100">
                <a:solidFill>
                  <a:srgbClr val="181818"/>
                </a:solidFill>
              </a:rPr>
              <a:t>Самостоятельная работа</a:t>
            </a:r>
            <a:endParaRPr sz="2100">
              <a:solidFill>
                <a:srgbClr val="181818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492" name="Google Shape;4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405925" cy="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3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3"/>
          <p:cNvSpPr txBox="1"/>
          <p:nvPr/>
        </p:nvSpPr>
        <p:spPr>
          <a:xfrm>
            <a:off x="495300" y="2500500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проект через vie-cli, добавить страницы каталога и карточки товара.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1" name="Google Shape;5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4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2" name="Google Shape;50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2553" y="3838775"/>
            <a:ext cx="659719" cy="7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4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4"/>
          <p:cNvSpPr/>
          <p:nvPr/>
        </p:nvSpPr>
        <p:spPr>
          <a:xfrm>
            <a:off x="495300" y="1376363"/>
            <a:ext cx="7458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181818"/>
                </a:solidFill>
              </a:rPr>
              <a:t>Домашнее задание</a:t>
            </a:r>
            <a:endParaRPr sz="4200">
              <a:solidFill>
                <a:srgbClr val="181818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181818"/>
              </a:solidFill>
            </a:endParaRPr>
          </a:p>
        </p:txBody>
      </p:sp>
      <p:sp>
        <p:nvSpPr>
          <p:cNvPr id="505" name="Google Shape;505;p54"/>
          <p:cNvSpPr/>
          <p:nvPr/>
        </p:nvSpPr>
        <p:spPr>
          <a:xfrm>
            <a:off x="495300" y="3445975"/>
            <a:ext cx="3631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8"/>
                </a:solidFill>
              </a:rPr>
              <a:t>Разбить лендинг и добавить страницу блога/новостей</a:t>
            </a:r>
            <a:endParaRPr sz="1500">
              <a:solidFill>
                <a:srgbClr val="181818"/>
              </a:solidFill>
            </a:endParaRPr>
          </a:p>
        </p:txBody>
      </p:sp>
      <p:sp>
        <p:nvSpPr>
          <p:cNvPr id="506" name="Google Shape;506;p54"/>
          <p:cNvSpPr/>
          <p:nvPr/>
        </p:nvSpPr>
        <p:spPr>
          <a:xfrm>
            <a:off x="989578" y="504825"/>
            <a:ext cx="788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41</a:t>
            </a:r>
            <a:r>
              <a:rPr lang="ru" sz="1800">
                <a:solidFill>
                  <a:srgbClr val="C4C4C4"/>
                </a:solidFill>
              </a:rPr>
              <a:t>/41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400" y="1405900"/>
            <a:ext cx="1591250" cy="6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2325" y="3859400"/>
            <a:ext cx="1026650" cy="1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5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Начало работы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963" y="1157315"/>
            <a:ext cx="3748072" cy="382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6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Доступ из компонента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887550"/>
            <a:ext cx="5734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7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Динамические пути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2113525"/>
            <a:ext cx="57340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8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Динамические пути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2113525"/>
            <a:ext cx="57340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2863" y="495300"/>
            <a:ext cx="983612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989568" y="504825"/>
            <a:ext cx="538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4C4C4"/>
                </a:solidFill>
              </a:rPr>
              <a:t>9</a:t>
            </a:r>
            <a:r>
              <a:rPr lang="ru" sz="1800">
                <a:solidFill>
                  <a:srgbClr val="C4C4C4"/>
                </a:solidFill>
              </a:rPr>
              <a:t>/</a:t>
            </a:r>
            <a:r>
              <a:rPr lang="ru" sz="1800">
                <a:solidFill>
                  <a:srgbClr val="C4C4C4"/>
                </a:solidFill>
              </a:rPr>
              <a:t>41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95300" y="1157325"/>
            <a:ext cx="4392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100">
                <a:solidFill>
                  <a:srgbClr val="181818"/>
                </a:solidFill>
              </a:rPr>
              <a:t>Динамические пути</a:t>
            </a:r>
            <a:endParaRPr sz="2100">
              <a:solidFill>
                <a:srgbClr val="181818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" y="1462125"/>
            <a:ext cx="1370925" cy="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7926037" y="808090"/>
            <a:ext cx="734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FA3C84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00" y="485788"/>
            <a:ext cx="633450" cy="3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691050"/>
            <a:ext cx="5734050" cy="90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2"/>
          <p:cNvGraphicFramePr/>
          <p:nvPr/>
        </p:nvGraphicFramePr>
        <p:xfrm>
          <a:off x="1757363" y="28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{5877E78E-FAF4-4E7F-9CB7-0CADD1ABE1C3}</a:tableStyleId>
              </a:tblPr>
              <a:tblGrid>
                <a:gridCol w="2343150"/>
                <a:gridCol w="1704975"/>
                <a:gridCol w="1581150"/>
              </a:tblGrid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Шаблон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Совпадающий путь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$route.params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/user/:username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/user/evan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7658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username: 'evan' }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/user/:username/post/:post_id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C3E5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/user/evan/post/123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7658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 username: 'evan', post_id: '123' }</a:t>
                      </a:r>
                      <a:endParaRPr sz="1200">
                        <a:solidFill>
                          <a:srgbClr val="2C3E5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8900" marB="88900" marR="152400" marL="152400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