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29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4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43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8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5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54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74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9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70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30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2C98-A8D3-43F2-A421-E79A9751622D}" type="datetimeFigureOut">
              <a:rPr lang="zh-TW" altLang="en-US" smtClean="0"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74DF-C07E-49B5-8E2A-B39F82612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0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相關性產品推薦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依照產品銷售紀錄和使用者購買行為找出相近模型，推薦使用者有可能會想購買的產品</a:t>
            </a:r>
            <a:endParaRPr lang="en-US" altLang="zh-TW" dirty="0" smtClean="0"/>
          </a:p>
          <a:p>
            <a:r>
              <a:rPr lang="zh-TW" altLang="en-US" dirty="0" smtClean="0"/>
              <a:t>資料分群方法：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音樂類型分群</a:t>
            </a:r>
            <a:endParaRPr lang="en-US" altLang="zh-TW" dirty="0" smtClean="0"/>
          </a:p>
          <a:p>
            <a:pPr lvl="1"/>
            <a:r>
              <a:rPr lang="zh-TW" altLang="en-US" dirty="0"/>
              <a:t>藝</a:t>
            </a:r>
            <a:r>
              <a:rPr lang="zh-TW" altLang="en-US" dirty="0" smtClean="0"/>
              <a:t>人相似度分群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CF</a:t>
            </a:r>
            <a:r>
              <a:rPr lang="zh-TW" altLang="en-US" dirty="0" smtClean="0"/>
              <a:t>運算方法：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最鄰近搜</a:t>
            </a:r>
            <a:r>
              <a:rPr lang="zh-TW" altLang="en-US" dirty="0"/>
              <a:t>索</a:t>
            </a:r>
            <a:r>
              <a:rPr lang="en-US" altLang="zh-TW" dirty="0" smtClean="0"/>
              <a:t>(NNS)</a:t>
            </a:r>
          </a:p>
          <a:p>
            <a:pPr lvl="1"/>
            <a:r>
              <a:rPr lang="zh-TW" altLang="en-US" dirty="0" smtClean="0"/>
              <a:t>矩陣</a:t>
            </a:r>
            <a:r>
              <a:rPr lang="zh-TW" altLang="en-US" dirty="0" smtClean="0"/>
              <a:t>分解</a:t>
            </a:r>
            <a:r>
              <a:rPr lang="en-US" altLang="zh-TW" smtClean="0"/>
              <a:t>(MF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9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促銷商品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根據使用者的階級，決定促銷的產品範圍，主要目的是為了提升使用者高階族群和產品高階族群的數量</a:t>
            </a:r>
            <a:endParaRPr lang="en-US" altLang="zh-TW" dirty="0" smtClean="0"/>
          </a:p>
          <a:p>
            <a:r>
              <a:rPr lang="zh-TW" altLang="en-US" dirty="0" smtClean="0"/>
              <a:t>根據產品類型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唱片或歌曲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，只參考與該行為同性質的紀錄</a:t>
            </a:r>
            <a:endParaRPr lang="en-US" altLang="zh-TW" dirty="0" smtClean="0"/>
          </a:p>
          <a:p>
            <a:r>
              <a:rPr lang="zh-TW" altLang="en-US" dirty="0" smtClean="0"/>
              <a:t>使用者分群</a:t>
            </a:r>
            <a:endParaRPr lang="en-US" altLang="zh-TW" dirty="0" smtClean="0"/>
          </a:p>
          <a:p>
            <a:r>
              <a:rPr lang="zh-TW" altLang="en-US" dirty="0" smtClean="0"/>
              <a:t>產品分群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60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藝人相似度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提供讓售票廠商或是策展業務決定表演者組合</a:t>
            </a:r>
            <a:endParaRPr lang="en-US" altLang="zh-TW" dirty="0" smtClean="0"/>
          </a:p>
          <a:p>
            <a:r>
              <a:rPr lang="zh-TW" altLang="en-US" dirty="0" smtClean="0"/>
              <a:t>依照各個使用者對藝人是否有發生關聯性，使用 </a:t>
            </a:r>
            <a:r>
              <a:rPr lang="en-US" altLang="zh-TW" dirty="0" err="1" smtClean="0"/>
              <a:t>Apriori</a:t>
            </a:r>
            <a:r>
              <a:rPr lang="zh-TW" altLang="en-US" smtClean="0"/>
              <a:t> 演算法找出具有關聯性的藝人組合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61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140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相關性產品推薦</vt:lpstr>
      <vt:lpstr>促銷商品</vt:lpstr>
      <vt:lpstr>藝人相似度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推薦</dc:title>
  <dc:creator>BigData</dc:creator>
  <cp:lastModifiedBy>BigData</cp:lastModifiedBy>
  <cp:revision>8</cp:revision>
  <dcterms:created xsi:type="dcterms:W3CDTF">2015-03-24T08:18:14Z</dcterms:created>
  <dcterms:modified xsi:type="dcterms:W3CDTF">2015-03-24T11:01:41Z</dcterms:modified>
</cp:coreProperties>
</file>