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6" r:id="rId3"/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d11dcbc39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1d11dcbc3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d11dcbc39_0_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d11dcbc39_0_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d11dcbc39_0_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d11dcbc39_0_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d11dcbc39_0_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d11dcbc39_0_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d11dcbc39_0_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d11dcbc39_0_7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11d4d889d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11d4d889d_0_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d11dcbc39_0_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d11dcbc39_0_8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d11dcbc39_0_10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1d11dcbc39_0_1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ddaeb251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eddaeb251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1d4d889d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211d4d889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11dcbc39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d11dcbc39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d11dcbc39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d11dcbc39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d11dcbc39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d11dcbc39_0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d11dcbc39_0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d11dcbc39_0_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d11dcbc39_0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d11dcbc39_0_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d11dcbc39_0_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d11dcbc39_0_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2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6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8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9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hyperlink" Target="https://github.com/hunkim/DeepLearningZeroToAll/blob/master/lab-01-basics.ipynb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0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Relationship Id="rId7" Type="http://schemas.openxmlformats.org/officeDocument/2006/relationships/image" Target="../media/image11.png"/><Relationship Id="rId8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s://goo.gl/jPtWN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hunkim/DeepLearningZeroToAll/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Relationship Id="rId7" Type="http://schemas.openxmlformats.org/officeDocument/2006/relationships/image" Target="../media/image11.png"/><Relationship Id="rId8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2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</a:t>
            </a:r>
            <a:endParaRPr/>
          </a:p>
        </p:txBody>
      </p:sp>
      <p:sp>
        <p:nvSpPr>
          <p:cNvPr id="124" name="Google Shape;124;p31"/>
          <p:cNvSpPr txBox="1"/>
          <p:nvPr>
            <p:ph idx="1" type="body"/>
          </p:nvPr>
        </p:nvSpPr>
        <p:spPr>
          <a:xfrm>
            <a:off x="1392525" y="3197950"/>
            <a:ext cx="69063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b="0" i="0" lang="en" sz="19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">
                <a:solidFill>
                  <a:schemeClr val="dk1"/>
                </a:solidFill>
              </a:rPr>
              <a:t>Code: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https://github.com/hunkim/DeepLearningZeroToAll/</a:t>
            </a:r>
            <a:endParaRPr/>
          </a:p>
        </p:txBody>
      </p:sp>
      <p:pic>
        <p:nvPicPr>
          <p:cNvPr id="125" name="Google Shape;12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Google Shape;126;p31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127" name="Google Shape;127;p3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31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/>
          <p:nvPr/>
        </p:nvSpPr>
        <p:spPr>
          <a:xfrm>
            <a:off x="34248" y="24150"/>
            <a:ext cx="52284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X and Y data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x_train =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y_train =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29210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29210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hypothesis XW+b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x_train * W + b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29210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y_train))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29210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29210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29210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Fit the line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sess.run(train)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sess.run(cost), sess.run(W), sess.run(b))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0" name="Google Shape;210;p40"/>
          <p:cNvSpPr txBox="1"/>
          <p:nvPr/>
        </p:nvSpPr>
        <p:spPr>
          <a:xfrm>
            <a:off x="5095200" y="3066775"/>
            <a:ext cx="3929700" cy="1912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'''</a:t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 2.82329 [ 2.12867713] [-0.85235667]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 0.190351 [ 1.53392804] [-1.05059612]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40 0.151357 [ 1.45725465] [-1.02391243]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1920 1.77484e-05 [ 1.00489295] [-0.01112291]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1940 1.61197e-05 [ 1.00466311] [-0.01060018]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1960 1.46397e-05 [ 1.004444] [-0.01010205]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1980 1.32962e-05 [ 1.00423515] [-0.00962736]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2000 1.20761e-05 [ 1.00403607] [-0.00917497]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'''</a:t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40"/>
          <p:cNvSpPr txBox="1"/>
          <p:nvPr/>
        </p:nvSpPr>
        <p:spPr>
          <a:xfrm>
            <a:off x="3753300" y="35925"/>
            <a:ext cx="53145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Full code</a:t>
            </a:r>
            <a:r>
              <a:rPr lang="en" sz="3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(less than 20 lines)</a:t>
            </a:r>
            <a:endParaRPr sz="3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Placeholders </a:t>
            </a:r>
            <a:endParaRPr/>
          </a:p>
        </p:txBody>
      </p:sp>
      <p:pic>
        <p:nvPicPr>
          <p:cNvPr id="217" name="Google Shape;21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" y="2141339"/>
            <a:ext cx="9029704" cy="1727248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41"/>
          <p:cNvSpPr/>
          <p:nvPr/>
        </p:nvSpPr>
        <p:spPr>
          <a:xfrm>
            <a:off x="1097756" y="4781700"/>
            <a:ext cx="81837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8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https://github.com/hunkim/DeepLearningZeroToAll/blob/master/lab-01-basics.ipynb</a:t>
            </a:r>
            <a:r>
              <a:rPr lang="e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2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Placeholders </a:t>
            </a:r>
            <a:endParaRPr/>
          </a:p>
        </p:txBody>
      </p:sp>
      <p:sp>
        <p:nvSpPr>
          <p:cNvPr id="224" name="Google Shape;224;p42"/>
          <p:cNvSpPr txBox="1"/>
          <p:nvPr/>
        </p:nvSpPr>
        <p:spPr>
          <a:xfrm>
            <a:off x="157175" y="935824"/>
            <a:ext cx="9020100" cy="42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X and Y data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x_train = [1, 2, 3]</a:t>
            </a:r>
            <a:endParaRPr>
              <a:solidFill>
                <a:srgbClr val="99999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y_train = [1, 2, 3]</a:t>
            </a:r>
            <a:endParaRPr>
              <a:solidFill>
                <a:srgbClr val="99999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Now we can use X and Y in place of x_data and y_data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# placeholders for a tensor that will be always fed using feed_dict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See http://stackoverflow.com/questions/36693740/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Fit the line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Fit the line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cost_val, W_val, b_val, _ = \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sess.run([cost, W, b, train],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Y: 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]})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cost_val, W_val, b_val)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29210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3"/>
          <p:cNvSpPr txBox="1"/>
          <p:nvPr/>
        </p:nvSpPr>
        <p:spPr>
          <a:xfrm>
            <a:off x="57675" y="0"/>
            <a:ext cx="59451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hypothesis XW+b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 * W + b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Fit the line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cost_val, W_val, b_val, _ = sess.run([cost, W, b, train],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Y: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]})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cost_val, W_val, b_val)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0" name="Google Shape;230;p43"/>
          <p:cNvSpPr txBox="1"/>
          <p:nvPr/>
        </p:nvSpPr>
        <p:spPr>
          <a:xfrm>
            <a:off x="5109875" y="1506075"/>
            <a:ext cx="3957900" cy="3397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1" sz="11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1980 1.32962e-05 [ 1.00423515] [-0.00962736]</a:t>
            </a:r>
            <a:endParaRPr b="1" sz="11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2000 1.20761e-05 [ 1.00403607] [-0.00917497]</a:t>
            </a:r>
            <a:endParaRPr b="1" sz="11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Testing our model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(sess.run(hypothesis,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5]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(sess.run(hypothesis,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2.5]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(sess.run(</a:t>
            </a:r>
            <a:r>
              <a:rPr lang="en" sz="11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hypothesis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1.5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3.5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]}))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[ 5.0110054]</a:t>
            </a:r>
            <a:endParaRPr b="1" sz="11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[ 2.50091505]</a:t>
            </a:r>
            <a:endParaRPr b="1" sz="11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[ 1.49687922  3.50495124]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1" name="Google Shape;231;p43"/>
          <p:cNvSpPr txBox="1"/>
          <p:nvPr/>
        </p:nvSpPr>
        <p:spPr>
          <a:xfrm>
            <a:off x="3753300" y="35925"/>
            <a:ext cx="53145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Full code with placeholders</a:t>
            </a:r>
            <a:endParaRPr sz="3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4"/>
          <p:cNvSpPr txBox="1"/>
          <p:nvPr/>
        </p:nvSpPr>
        <p:spPr>
          <a:xfrm>
            <a:off x="57675" y="0"/>
            <a:ext cx="59451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hypothesis XW+b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 * W + b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Fit the line with new training data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cost_val, W_val, b_val, _ = sess.run([cost, W, b, train],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1" lang="en" sz="13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eed_dict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endParaRPr b="1"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Y: [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2.1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3.1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4.1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5.1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6.1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]})</a:t>
            </a:r>
            <a:endParaRPr b="1"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cost_val, W_val, b_val)</a:t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7" name="Google Shape;237;p44"/>
          <p:cNvSpPr txBox="1"/>
          <p:nvPr/>
        </p:nvSpPr>
        <p:spPr>
          <a:xfrm>
            <a:off x="5109875" y="1506075"/>
            <a:ext cx="3957900" cy="3397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…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1960 3.32396e-07 [ 1.00037301] [ 1.09865296]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1980 2.90429e-07 [ 1.00034881] [ 1.09874094]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2000 2.5373e-07 [ 1.00032604] [ 1.09882331]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Testing our model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(sess.run(hypothesis,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5]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(sess.run(hypothesis,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2.5]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(sess.run(</a:t>
            </a:r>
            <a:r>
              <a:rPr lang="en" sz="11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hypothesis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1.5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3.5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]}))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[ 6.10045338]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[ 3.59963846]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[ 2.59931231  4.59996414]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8" name="Google Shape;238;p44"/>
          <p:cNvSpPr txBox="1"/>
          <p:nvPr/>
        </p:nvSpPr>
        <p:spPr>
          <a:xfrm>
            <a:off x="3753300" y="35925"/>
            <a:ext cx="53145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Full code with placeholders</a:t>
            </a:r>
            <a:endParaRPr sz="3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Mechanics </a:t>
            </a:r>
            <a:endParaRPr/>
          </a:p>
        </p:txBody>
      </p:sp>
      <p:sp>
        <p:nvSpPr>
          <p:cNvPr id="244" name="Google Shape;244;p45"/>
          <p:cNvSpPr txBox="1"/>
          <p:nvPr/>
        </p:nvSpPr>
        <p:spPr>
          <a:xfrm>
            <a:off x="1318525" y="1297450"/>
            <a:ext cx="33840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feed data and run graph (operation)</a:t>
            </a:r>
            <a:br>
              <a:rPr lang="en" sz="1400"/>
            </a:br>
            <a:r>
              <a:rPr b="1" i="1" lang="en" sz="1400"/>
              <a:t>sess.run (op, feed_dict={x: x_data}) </a:t>
            </a:r>
            <a:endParaRPr b="1" i="1"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45" name="Google Shape;245;p45"/>
          <p:cNvSpPr txBox="1"/>
          <p:nvPr/>
        </p:nvSpPr>
        <p:spPr>
          <a:xfrm>
            <a:off x="7158250" y="3622131"/>
            <a:ext cx="3384000" cy="8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update variables 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 the graph 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(and return values)</a:t>
            </a:r>
            <a:r>
              <a:rPr b="1" lang="en" sz="1400"/>
              <a:t> </a:t>
            </a:r>
            <a:endParaRPr b="1"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grpSp>
        <p:nvGrpSpPr>
          <p:cNvPr id="246" name="Google Shape;246;p45"/>
          <p:cNvGrpSpPr/>
          <p:nvPr/>
        </p:nvGrpSpPr>
        <p:grpSpPr>
          <a:xfrm>
            <a:off x="2947675" y="1773824"/>
            <a:ext cx="4345525" cy="3285000"/>
            <a:chOff x="2322525" y="1302249"/>
            <a:chExt cx="4345525" cy="3285000"/>
          </a:xfrm>
        </p:grpSpPr>
        <p:pic>
          <p:nvPicPr>
            <p:cNvPr id="247" name="Google Shape;247;p4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22525" y="1302249"/>
              <a:ext cx="4345525" cy="3285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" name="Google Shape;248;p4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56025" y="2044163"/>
              <a:ext cx="1431725" cy="17652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9" name="Google Shape;249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3075" y="3023400"/>
            <a:ext cx="1290879" cy="863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9125" y="1467137"/>
            <a:ext cx="357425" cy="354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00825" y="3834150"/>
            <a:ext cx="357425" cy="35488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5"/>
          <p:cNvSpPr txBox="1"/>
          <p:nvPr/>
        </p:nvSpPr>
        <p:spPr>
          <a:xfrm>
            <a:off x="902050" y="3157225"/>
            <a:ext cx="23916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Build graph using 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TensorFlow operations</a:t>
            </a:r>
            <a:endParaRPr sz="1400"/>
          </a:p>
        </p:txBody>
      </p:sp>
      <p:pic>
        <p:nvPicPr>
          <p:cNvPr id="253" name="Google Shape;253;p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4625" y="3331150"/>
            <a:ext cx="357425" cy="35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4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09150" y="3937263"/>
            <a:ext cx="1738500" cy="26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4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4500" y="4265113"/>
            <a:ext cx="2947800" cy="52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45"/>
          <p:cNvSpPr txBox="1"/>
          <p:nvPr/>
        </p:nvSpPr>
        <p:spPr>
          <a:xfrm>
            <a:off x="268950" y="1297450"/>
            <a:ext cx="3238200" cy="17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1" lang="en" sz="13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eed_dict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endParaRPr b="1"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Y: [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2.1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3.1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4.1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5.1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6.1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]})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6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3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Minimizing Cost</a:t>
            </a:r>
            <a:endParaRPr/>
          </a:p>
        </p:txBody>
      </p:sp>
      <p:sp>
        <p:nvSpPr>
          <p:cNvPr id="262" name="Google Shape;262;p46"/>
          <p:cNvSpPr txBox="1"/>
          <p:nvPr>
            <p:ph idx="1" type="body"/>
          </p:nvPr>
        </p:nvSpPr>
        <p:spPr>
          <a:xfrm>
            <a:off x="1812726" y="319794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Sung Kim &lt;hunkim+ml@gmail.com&gt;</a:t>
            </a:r>
            <a:endParaRPr/>
          </a:p>
        </p:txBody>
      </p:sp>
      <p:grpSp>
        <p:nvGrpSpPr>
          <p:cNvPr id="263" name="Google Shape;263;p46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264" name="Google Shape;264;p4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5" name="Google Shape;265;p46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2"/>
          <p:cNvSpPr txBox="1"/>
          <p:nvPr>
            <p:ph type="title"/>
          </p:nvPr>
        </p:nvSpPr>
        <p:spPr>
          <a:xfrm>
            <a:off x="0" y="286350"/>
            <a:ext cx="9073200" cy="12858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</a:t>
            </a:r>
            <a:endParaRPr sz="2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</a:t>
            </a:r>
            <a:r>
              <a:rPr lang="en" sz="2800"/>
              <a:t>s: </a:t>
            </a:r>
            <a:r>
              <a:rPr lang="en" sz="2800" u="sng">
                <a:solidFill>
                  <a:schemeClr val="hlink"/>
                </a:solidFill>
                <a:hlinkClick r:id="rId4"/>
              </a:rPr>
              <a:t>https://goo.gl/jPtWNt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35" name="Google Shape;135;p32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3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2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</a:t>
            </a:r>
            <a:endParaRPr/>
          </a:p>
        </p:txBody>
      </p:sp>
      <p:sp>
        <p:nvSpPr>
          <p:cNvPr id="141" name="Google Shape;141;p33"/>
          <p:cNvSpPr txBox="1"/>
          <p:nvPr>
            <p:ph idx="1" type="body"/>
          </p:nvPr>
        </p:nvSpPr>
        <p:spPr>
          <a:xfrm>
            <a:off x="1392525" y="3197950"/>
            <a:ext cx="69063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b="0" i="0" lang="en" sz="19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">
                <a:solidFill>
                  <a:schemeClr val="dk1"/>
                </a:solidFill>
              </a:rPr>
              <a:t>Code: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https://github.com/hunkim/DeepLearningZeroToAll/</a:t>
            </a:r>
            <a:endParaRPr/>
          </a:p>
        </p:txBody>
      </p:sp>
      <p:pic>
        <p:nvPicPr>
          <p:cNvPr id="142" name="Google Shape;14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" name="Google Shape;143;p33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144" name="Google Shape;144;p3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Google Shape;145;p33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4"/>
          <p:cNvSpPr txBox="1"/>
          <p:nvPr>
            <p:ph type="title"/>
          </p:nvPr>
        </p:nvSpPr>
        <p:spPr>
          <a:xfrm>
            <a:off x="225375" y="133950"/>
            <a:ext cx="88131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https://github.com/hunkim/DeepLearningZeroToAll/</a:t>
            </a:r>
            <a:r>
              <a:rPr lang="en" sz="3000"/>
              <a:t> </a:t>
            </a:r>
            <a:endParaRPr sz="3000"/>
          </a:p>
        </p:txBody>
      </p:sp>
      <p:pic>
        <p:nvPicPr>
          <p:cNvPr id="151" name="Google Shape;15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72150"/>
            <a:ext cx="4555950" cy="19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2100" y="1572150"/>
            <a:ext cx="4130851" cy="2630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and cost function</a:t>
            </a:r>
            <a:endParaRPr/>
          </a:p>
        </p:txBody>
      </p:sp>
      <p:pic>
        <p:nvPicPr>
          <p:cNvPr id="158" name="Google Shape;15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8615" y="1546771"/>
            <a:ext cx="1992000" cy="29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0206" y="2446071"/>
            <a:ext cx="3703500" cy="6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Mechanics </a:t>
            </a:r>
            <a:endParaRPr/>
          </a:p>
        </p:txBody>
      </p:sp>
      <p:sp>
        <p:nvSpPr>
          <p:cNvPr id="165" name="Google Shape;165;p36"/>
          <p:cNvSpPr txBox="1"/>
          <p:nvPr/>
        </p:nvSpPr>
        <p:spPr>
          <a:xfrm>
            <a:off x="1318525" y="1297450"/>
            <a:ext cx="33840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feed data and run graph (operation)</a:t>
            </a:r>
            <a:br>
              <a:rPr lang="en" sz="1400"/>
            </a:br>
            <a:r>
              <a:rPr b="1" i="1" lang="en" sz="1400"/>
              <a:t>sess.run (op, feed_dict={x: x_data}) </a:t>
            </a:r>
            <a:endParaRPr b="1" i="1"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66" name="Google Shape;166;p36"/>
          <p:cNvSpPr txBox="1"/>
          <p:nvPr/>
        </p:nvSpPr>
        <p:spPr>
          <a:xfrm>
            <a:off x="7158250" y="3622131"/>
            <a:ext cx="3384000" cy="8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update variables 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 the graph 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(and return values)</a:t>
            </a:r>
            <a:r>
              <a:rPr b="1" lang="en" sz="1400"/>
              <a:t> </a:t>
            </a:r>
            <a:endParaRPr b="1"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grpSp>
        <p:nvGrpSpPr>
          <p:cNvPr id="167" name="Google Shape;167;p36"/>
          <p:cNvGrpSpPr/>
          <p:nvPr/>
        </p:nvGrpSpPr>
        <p:grpSpPr>
          <a:xfrm>
            <a:off x="2947675" y="1773824"/>
            <a:ext cx="4345525" cy="3285000"/>
            <a:chOff x="2322525" y="1302249"/>
            <a:chExt cx="4345525" cy="3285000"/>
          </a:xfrm>
        </p:grpSpPr>
        <p:pic>
          <p:nvPicPr>
            <p:cNvPr id="168" name="Google Shape;168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22525" y="1302249"/>
              <a:ext cx="4345525" cy="3285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3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56025" y="2044163"/>
              <a:ext cx="1431725" cy="17652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0" name="Google Shape;170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3075" y="3023400"/>
            <a:ext cx="1290879" cy="863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9125" y="1467137"/>
            <a:ext cx="357425" cy="354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00825" y="3834150"/>
            <a:ext cx="357425" cy="35488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6"/>
          <p:cNvSpPr txBox="1"/>
          <p:nvPr/>
        </p:nvSpPr>
        <p:spPr>
          <a:xfrm>
            <a:off x="902050" y="3157225"/>
            <a:ext cx="23916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Build graph using 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TensorFlow operations</a:t>
            </a:r>
            <a:endParaRPr sz="1400"/>
          </a:p>
        </p:txBody>
      </p:sp>
      <p:pic>
        <p:nvPicPr>
          <p:cNvPr id="174" name="Google Shape;174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4625" y="3331150"/>
            <a:ext cx="357425" cy="35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"/>
          <p:cNvSpPr txBox="1"/>
          <p:nvPr>
            <p:ph type="title"/>
          </p:nvPr>
        </p:nvSpPr>
        <p:spPr>
          <a:xfrm>
            <a:off x="304800" y="133941"/>
            <a:ext cx="8572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graph using TF operations</a:t>
            </a:r>
            <a:endParaRPr/>
          </a:p>
        </p:txBody>
      </p:sp>
      <p:pic>
        <p:nvPicPr>
          <p:cNvPr id="180" name="Google Shape;18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253" y="548878"/>
            <a:ext cx="524559" cy="520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240" y="1270546"/>
            <a:ext cx="1992000" cy="29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8246" y="3746234"/>
            <a:ext cx="3703500" cy="66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7"/>
          <p:cNvSpPr txBox="1"/>
          <p:nvPr/>
        </p:nvSpPr>
        <p:spPr>
          <a:xfrm>
            <a:off x="814400" y="1685925"/>
            <a:ext cx="7691400" cy="20262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X and Y data</a:t>
            </a:r>
            <a:endParaRPr i="1" sz="14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x_train = [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y_train = [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4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4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4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4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hypothesis XW+b</a:t>
            </a:r>
            <a:endParaRPr i="1" sz="14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x_train * W + b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4" name="Google Shape;184;p37"/>
          <p:cNvSpPr txBox="1"/>
          <p:nvPr/>
        </p:nvSpPr>
        <p:spPr>
          <a:xfrm>
            <a:off x="814388" y="4443413"/>
            <a:ext cx="7691400" cy="5964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i="1" sz="14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y_train))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8"/>
          <p:cNvSpPr txBox="1"/>
          <p:nvPr>
            <p:ph type="title"/>
          </p:nvPr>
        </p:nvSpPr>
        <p:spPr>
          <a:xfrm>
            <a:off x="304800" y="133941"/>
            <a:ext cx="8572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graph using TF operations</a:t>
            </a:r>
            <a:endParaRPr/>
          </a:p>
        </p:txBody>
      </p:sp>
      <p:pic>
        <p:nvPicPr>
          <p:cNvPr id="190" name="Google Shape;19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253" y="548878"/>
            <a:ext cx="524559" cy="520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534" y="1403084"/>
            <a:ext cx="3703500" cy="66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8"/>
          <p:cNvSpPr txBox="1"/>
          <p:nvPr/>
        </p:nvSpPr>
        <p:spPr>
          <a:xfrm>
            <a:off x="778669" y="3550444"/>
            <a:ext cx="7691400" cy="10644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</a:t>
            </a:r>
            <a:endParaRPr i="1" sz="14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4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3" name="Google Shape;193;p38"/>
          <p:cNvSpPr txBox="1"/>
          <p:nvPr/>
        </p:nvSpPr>
        <p:spPr>
          <a:xfrm>
            <a:off x="771525" y="2128838"/>
            <a:ext cx="7691400" cy="5964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i="1" sz="14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y_train))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4" name="Google Shape;194;p38"/>
          <p:cNvSpPr txBox="1"/>
          <p:nvPr/>
        </p:nvSpPr>
        <p:spPr>
          <a:xfrm>
            <a:off x="483394" y="3078956"/>
            <a:ext cx="27819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GradientDescent</a:t>
            </a:r>
            <a:endParaRPr sz="2300"/>
          </a:p>
        </p:txBody>
      </p:sp>
      <p:sp>
        <p:nvSpPr>
          <p:cNvPr id="195" name="Google Shape;195;p38"/>
          <p:cNvSpPr txBox="1"/>
          <p:nvPr/>
        </p:nvSpPr>
        <p:spPr>
          <a:xfrm>
            <a:off x="4186025" y="4644025"/>
            <a:ext cx="50370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https://www.tensorflow.org/api_docs/python/tf/reduce_mean</a:t>
            </a:r>
            <a:endParaRPr/>
          </a:p>
        </p:txBody>
      </p:sp>
      <p:pic>
        <p:nvPicPr>
          <p:cNvPr id="196" name="Google Shape;196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9300" y="1332500"/>
            <a:ext cx="3573624" cy="5204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9"/>
          <p:cNvSpPr txBox="1"/>
          <p:nvPr>
            <p:ph type="title"/>
          </p:nvPr>
        </p:nvSpPr>
        <p:spPr>
          <a:xfrm>
            <a:off x="790575" y="133941"/>
            <a:ext cx="75867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Run/update graph and get results</a:t>
            </a:r>
            <a:endParaRPr/>
          </a:p>
        </p:txBody>
      </p:sp>
      <p:sp>
        <p:nvSpPr>
          <p:cNvPr id="202" name="Google Shape;202;p39"/>
          <p:cNvSpPr txBox="1"/>
          <p:nvPr/>
        </p:nvSpPr>
        <p:spPr>
          <a:xfrm>
            <a:off x="340519" y="1485900"/>
            <a:ext cx="8665200" cy="34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  <a:endParaRPr i="1" sz="18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  <a:endParaRPr i="1" sz="18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Fit the line</a:t>
            </a:r>
            <a:endParaRPr i="1" sz="18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sess.run(train)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sess.run(cost), sess.run(W), sess.run(b))</a:t>
            </a:r>
            <a:endParaRPr i="1" sz="18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03" name="Google Shape;20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416" y="342225"/>
            <a:ext cx="454378" cy="451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3415" y="814027"/>
            <a:ext cx="454378" cy="451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