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21638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121638f2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d121638f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194ea820_13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d194ea820_13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21638f2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d121638f2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121638f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121638f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121638f2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121638f2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121638f2_0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d121638f2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121638f2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d121638f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a8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a8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94ea820_1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194ea820_1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21638f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21638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21638f2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21638f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121638f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121638f2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d121638f2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121638f2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d121638f2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121638f2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d121638f2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  <p:sp>
        <p:nvSpPr>
          <p:cNvPr id="217" name="Google Shape;217;p41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  <a:endParaRPr/>
          </a:p>
        </p:txBody>
      </p:sp>
      <p:sp>
        <p:nvSpPr>
          <p:cNvPr id="231" name="Google Shape;231;p43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45"/>
          <p:cNvSpPr txBox="1"/>
          <p:nvPr>
            <p:ph type="title"/>
          </p:nvPr>
        </p:nvSpPr>
        <p:spPr>
          <a:xfrm>
            <a:off x="3641525" y="-3750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  <a:endParaRPr i="1"/>
          </a:p>
        </p:txBody>
      </p:sp>
      <p:sp>
        <p:nvSpPr>
          <p:cNvPr id="250" name="Google Shape;250;p45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  <a:endParaRPr sz="1000"/>
          </a:p>
        </p:txBody>
      </p:sp>
      <p:sp>
        <p:nvSpPr>
          <p:cNvPr id="251" name="Google Shape;251;p45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58" name="Google Shape;258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59" name="Google Shape;25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41" name="Google Shape;141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2" name="Google Shape;14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44" name="Google Shape;144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1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68" name="Google Shape;1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50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6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8" name="Google Shape;178;p37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79" name="Google Shape;179;p37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202" name="Google Shape;20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9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