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d121957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ed121957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d121957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d121957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d121957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d121957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f0e5f1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f0e5f1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d121957d_0_2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ed121957d_0_2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e27eb74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e27eb74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f3f94e6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ef3f94e6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d121957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d121957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d121957d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H(X) = \frac{1}{1 + e^{-W^{T}X}} \\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cost(W)=-\frac{1}{m}\sum {\color{blue}y} log(H(x)) + {\color{blue}(1-y)}(log(1-H(x)) \\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W = W - \alpha\frac{\partial}{\partial W}cost(W)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ed121957d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d121957d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ed121957d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d121957d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ed121957d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d121957d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ed121957d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d121957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ed121957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hyperlink" Target="https://github.com/hunkim/DeepLearningZeroToAll/blob/master/lab-05-2-logistic_regression_diabetes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unkim/DeepLearningZeroToAll/blob/master/lab-05-2-logistic_regression_diabetes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oo.gl/jPtW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hunkim/DeepLearningZeroToAll/blob/master/lab-05-1-logistic_regression.p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hyperlink" Target="https://github.com/hunkim/DeepLearningZeroToAll/blob/master/lab-05-1-logistic_regression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hunkim/DeepLearningZeroToAll/blob/master/lab-05-1-logistic_regression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hunkim/DeepLearningZeroToAll/blob/master/lab-05-1-logistic_regression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(regression) classifier</a:t>
            </a:r>
            <a:endParaRPr/>
          </a:p>
        </p:txBody>
      </p:sp>
      <p:sp>
        <p:nvSpPr>
          <p:cNvPr id="124" name="Google Shape;124;p31"/>
          <p:cNvSpPr txBox="1"/>
          <p:nvPr/>
        </p:nvSpPr>
        <p:spPr>
          <a:xfrm>
            <a:off x="1392525" y="3197950"/>
            <a:ext cx="69063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31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7" name="Google Shape;127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3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/>
          <p:nvPr>
            <p:ph type="title"/>
          </p:nvPr>
        </p:nvSpPr>
        <p:spPr>
          <a:xfrm>
            <a:off x="1386432" y="216800"/>
            <a:ext cx="38124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 diabetes</a:t>
            </a:r>
            <a:endParaRPr/>
          </a:p>
        </p:txBody>
      </p:sp>
      <p:pic>
        <p:nvPicPr>
          <p:cNvPr descr="Image result for diabetes" id="196" name="Google Shape;1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063" y="216800"/>
            <a:ext cx="305752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0"/>
          <p:cNvSpPr txBox="1"/>
          <p:nvPr/>
        </p:nvSpPr>
        <p:spPr>
          <a:xfrm>
            <a:off x="579975" y="4060700"/>
            <a:ext cx="82686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np.loadtxt(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'data-03-diabetes.csv'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</a:t>
            </a:r>
            <a:r>
              <a:rPr lang="en" sz="15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</a:t>
            </a:r>
            <a:r>
              <a:rPr lang="en" sz="15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[-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98" name="Google Shape;19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238" y="2155999"/>
            <a:ext cx="6769967" cy="14954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9" name="Google Shape;199;p40"/>
          <p:cNvSpPr txBox="1"/>
          <p:nvPr/>
        </p:nvSpPr>
        <p:spPr>
          <a:xfrm>
            <a:off x="26143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https://github.com/hunkim/DeepLearningZeroToAll/blob/master/lab-05-2-logistic_regression_diabetes.py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/>
          <p:nvPr/>
        </p:nvSpPr>
        <p:spPr>
          <a:xfrm>
            <a:off x="0" y="0"/>
            <a:ext cx="5723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'data-03-diabetes.csv'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xy[:,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 using sigmoid: tf.div(1., 1. + tf.exp(tf.matmul(X, W)))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tf.sigmoid(tf.matmul(X, W) + b)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-tf.reduce_mean(Y * tf.log(hypothesis) + 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Y) * tf.log(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hypothesis))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computation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True if hypothesis&gt;0.5 else False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predicted = tf.cast(hypothesis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tf.reduce_mean(tf.cast(tf.equal(predicted, Y),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feed = {X: x_data, Y: y_data}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sess.run(train,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report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h, c, a = sess.run([hypothesis, predicted, accuracy],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Hypothesis: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h, 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 (Y):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c, 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Accuracy: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41"/>
          <p:cNvSpPr txBox="1"/>
          <p:nvPr/>
        </p:nvSpPr>
        <p:spPr>
          <a:xfrm>
            <a:off x="7605250" y="366650"/>
            <a:ext cx="1349400" cy="3891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0 0.82794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200 0.755181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400 0.726355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600 0.705179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800 0.686631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9600 0.492056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9800 0.491396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10000 0.490767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 [ 0.7461012 ]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 [ 0.79919308]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 [ 0.72995949]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 [ 0.88297188]] 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[ 1.]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[ 1.]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[ 1.]]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Accuracy:  0.762846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06" name="Google Shape;206;p41"/>
          <p:cNvSpPr txBox="1"/>
          <p:nvPr/>
        </p:nvSpPr>
        <p:spPr>
          <a:xfrm>
            <a:off x="26143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https://github.com/hunkim/DeepLearningZeroToAll/blob/master/lab-05-2-logistic_regression_diabetes.py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12" name="Google Shape;212;p4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CSV reading using </a:t>
            </a:r>
            <a:r>
              <a:rPr i="1" lang="en" sz="2400"/>
              <a:t>tf.decode_csv</a:t>
            </a:r>
            <a:endParaRPr i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Try other classification data from Kaggle 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https://www.kaggle.com</a:t>
            </a: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6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classifier</a:t>
            </a:r>
            <a:endParaRPr/>
          </a:p>
        </p:txBody>
      </p:sp>
      <p:sp>
        <p:nvSpPr>
          <p:cNvPr id="218" name="Google Shape;218;p43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2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35" name="Google Shape;135;p32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(regression) classifier</a:t>
            </a:r>
            <a:endParaRPr/>
          </a:p>
        </p:txBody>
      </p:sp>
      <p:sp>
        <p:nvSpPr>
          <p:cNvPr id="141" name="Google Shape;141;p33"/>
          <p:cNvSpPr txBox="1"/>
          <p:nvPr/>
        </p:nvSpPr>
        <p:spPr>
          <a:xfrm>
            <a:off x="1392525" y="3197950"/>
            <a:ext cx="69063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2" name="Google Shape;14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3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4" name="Google Shape;144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33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51" name="Google Shape;1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50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100" y="1572150"/>
            <a:ext cx="4130851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 </a:t>
            </a:r>
            <a:endParaRPr/>
          </a:p>
        </p:txBody>
      </p:sp>
      <p:pic>
        <p:nvPicPr>
          <p:cNvPr id="158" name="Google Shape;15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2684" y="1736682"/>
            <a:ext cx="2778600" cy="6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8839" y="3605525"/>
            <a:ext cx="2645400" cy="5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1527" y="2839325"/>
            <a:ext cx="6021052" cy="5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Data</a:t>
            </a:r>
            <a:endParaRPr/>
          </a:p>
        </p:txBody>
      </p:sp>
      <p:sp>
        <p:nvSpPr>
          <p:cNvPr id="166" name="Google Shape;166;p36"/>
          <p:cNvSpPr txBox="1"/>
          <p:nvPr/>
        </p:nvSpPr>
        <p:spPr>
          <a:xfrm>
            <a:off x="1212300" y="1518900"/>
            <a:ext cx="6719400" cy="21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36"/>
          <p:cNvSpPr txBox="1"/>
          <p:nvPr/>
        </p:nvSpPr>
        <p:spPr>
          <a:xfrm>
            <a:off x="32239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https://github.com/hunkim/DeepLearningZeroToAll/blob/master/lab-05-1-logistic_regression.py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/>
        </p:nvSpPr>
        <p:spPr>
          <a:xfrm>
            <a:off x="157125" y="228599"/>
            <a:ext cx="76374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500">
                <a:solidFill>
                  <a:srgbClr val="6600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500">
                <a:solidFill>
                  <a:srgbClr val="6600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 using sigmoid: tf.div(1., 1. + tf.exp(tf.matmul(X, W) + b))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tf.sigmoid(tf.matmul(X, W) + b)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-tf.reduce_mean(Y * tf.log(hypothesis) + 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Y) *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tf.log(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hypothesis))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computation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True if hypothesis&gt;0.5 else False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predicted = tf.cast(hypothesis &gt;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tf.reduce_mean(tf.cast(tf.equal(predicted, Y),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3" name="Google Shape;17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1450" y="1468125"/>
            <a:ext cx="2037000" cy="4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2525" y="2218887"/>
            <a:ext cx="5301076" cy="4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039" y="3699100"/>
            <a:ext cx="2645400" cy="5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7"/>
          <p:cNvSpPr txBox="1"/>
          <p:nvPr/>
        </p:nvSpPr>
        <p:spPr>
          <a:xfrm>
            <a:off x="32239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https://github.com/hunkim/DeepLearningZeroToAll/blob/master/lab-05-1-logistic_regression.py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Train the model</a:t>
            </a:r>
            <a:endParaRPr/>
          </a:p>
        </p:txBody>
      </p:sp>
      <p:sp>
        <p:nvSpPr>
          <p:cNvPr id="182" name="Google Shape;182;p38"/>
          <p:cNvSpPr txBox="1"/>
          <p:nvPr/>
        </p:nvSpPr>
        <p:spPr>
          <a:xfrm>
            <a:off x="195200" y="1256950"/>
            <a:ext cx="8728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_ = sess.run([cost, train],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cost_val)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report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h, c, a = sess.run([hypothesis, predicted, accuracy],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 (Y):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38"/>
          <p:cNvSpPr txBox="1"/>
          <p:nvPr/>
        </p:nvSpPr>
        <p:spPr>
          <a:xfrm>
            <a:off x="32239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https://github.com/hunkim/DeepLearningZeroToAll/blob/master/lab-05-1-logistic_regression.py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0" y="0"/>
            <a:ext cx="8899200" cy="51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 using sigmoid: tf.div(1., 1. + tf.exp(tf.matmul(X, W)))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tf.sigmoid(tf.matmul(X, W) + b)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-tf.reduce_mean(Y * tf.log(hypothesis) +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Y) * tf.log(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hypothesis))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computation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True if hypothesis&gt;0.5 else False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predicted = tf.cast(hypothesis &gt;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tf.reduce_mean(tf.cast(tf.equal(predicted, Y),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_ = sess.run([cost, train],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report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h, c, a = sess.run([hypothesis, predicted, accuracy],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 (Y):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39"/>
          <p:cNvSpPr txBox="1"/>
          <p:nvPr/>
        </p:nvSpPr>
        <p:spPr>
          <a:xfrm>
            <a:off x="7668100" y="188550"/>
            <a:ext cx="1307400" cy="4766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# step, cost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0 1.73078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200 0.571512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400 0.507414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9600 0.154132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9800 0.151778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10000 0.149496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Hypothesis:  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[[ 0.03074029]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[ 0.15884677]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[ 0.30486736]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[ 0.78138196]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[ 0.93957496]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[ 0.98016882]]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Correct (Y):  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[[ 0.]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 1.0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190" name="Google Shape;190;p39"/>
          <p:cNvSpPr txBox="1"/>
          <p:nvPr/>
        </p:nvSpPr>
        <p:spPr>
          <a:xfrm>
            <a:off x="32239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https://github.com/hunkim/DeepLearningZeroToAll/blob/master/lab-05-1-logistic_regression.py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