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2fb7758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b2fb7758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27a361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27a361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27a361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27a361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27a361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27a361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d27a3613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d27a3613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2fb7758e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b2fb7758e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27a3613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27a3613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b2fb7758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b2fb7758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b2fb7758e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b2fb7758e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2fb7758e_0_2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b2fb7758e_0_2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b2fb7758e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b2fb7758e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2fb7758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b2fb7758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2fb7758e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2fb7758e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27a36b08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d27a36b08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27a36b08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d27a36b08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b2fb7758e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b2fb7758e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b2fb7758e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b2fb7758e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2fb7758e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b2fb7758e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2fb7758e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b2fb7758e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27a3613f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27a3613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27a3613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27a3613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2fb7758e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2fb7758e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2fb7758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2fb7758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2fb7758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b2fb7758e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2fb7758e_0_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b2fb7758e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27a3613f_0_1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d27a3613f_0_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unkim/DeepLearningZeroToAll/blob/master/lab-07-2-linear_regression_without_min_max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7-3-linear_regression_min_max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lab-07-3-linear_regression_min_max.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stackoverflow.com/questions/4752626/epoch-vs-iteration-when-training-neural-network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unkim/DeepLearningZeroToAll/blob/master/lab-07-4-mnist_introduction.p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07-4-mnist_introduction.py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hunkim/DeepLearningZeroToAll/blob/master/lab-07-1-learning_rate_and_evaluation.p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07-1-learning_rate_and_evaluatio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1" name="Google Shape;201;p40"/>
          <p:cNvSpPr txBox="1"/>
          <p:nvPr/>
        </p:nvSpPr>
        <p:spPr>
          <a:xfrm>
            <a:off x="171800" y="1189850"/>
            <a:ext cx="88590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475" y="3103250"/>
            <a:ext cx="2779050" cy="192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1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Non-normalized inputs</a:t>
            </a:r>
            <a:endParaRPr/>
          </a:p>
        </p:txBody>
      </p:sp>
      <p:sp>
        <p:nvSpPr>
          <p:cNvPr id="209" name="Google Shape;209;p41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7503800" y="1621400"/>
            <a:ext cx="1378500" cy="323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5 Cost:  inf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inf]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6 Cost:  nan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nan]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41"/>
          <p:cNvSpPr txBox="1"/>
          <p:nvPr/>
        </p:nvSpPr>
        <p:spPr>
          <a:xfrm>
            <a:off x="1761025" y="4928750"/>
            <a:ext cx="76809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https://github.com/hunkim/DeepLearningZeroToAll/blob/master/lab-07-2-linear_regression_without_min_max.py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ormalized inputs (min-max scale)</a:t>
            </a:r>
            <a:endParaRPr/>
          </a:p>
        </p:txBody>
      </p:sp>
      <p:sp>
        <p:nvSpPr>
          <p:cNvPr id="217" name="Google Shape;217;p42"/>
          <p:cNvSpPr txBox="1"/>
          <p:nvPr/>
        </p:nvSpPr>
        <p:spPr>
          <a:xfrm>
            <a:off x="-8200" y="1114675"/>
            <a:ext cx="6088500" cy="18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np.array([[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833.450012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828.349976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831.659973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823.02002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1828100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821.655029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828.070007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819.929993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824.400024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1438100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824.159973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820.958984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815.48999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819.23999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819.359985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1188100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818.469971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818.97998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820.450012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811.700012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815.25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809.780029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813.669983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809.51001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816.659973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1398100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804.539978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809.559998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757875" y="2983100"/>
            <a:ext cx="5143500" cy="18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[[ 0.99999999  0.99999999  0.          	1.          1.       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[ 0.70548491  0.70439552  1.          	0.71881782  	0.83755791]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[ 0.54412549  0.50274824  0.57608696  	0.606468    	0.6606331 ]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[ 0.33890353  0.31368023  0.10869565  	0.45989134  	0.43800918]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[ 0.51436      	  0.42582389  0.30434783 	0.58504805  	0.42624401]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[ 0.49556179  0.42582389  0.31521739  	0.48131134  	0.49276137]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[ 0.11436064  0.          	0.20652174  	0.22007776  	0.18597238]</a:t>
            </a:r>
            <a:endParaRPr b="1" sz="1150">
              <a:solidFill>
                <a:srgbClr val="274E1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274E13"/>
                </a:solidFill>
              </a:rPr>
              <a:t> [ 0.                  0.07747099  0.5326087   	0.          	0.        ]]</a:t>
            </a:r>
            <a:endParaRPr b="1" sz="1150">
              <a:solidFill>
                <a:srgbClr val="274E13"/>
              </a:solidFill>
            </a:endParaRPr>
          </a:p>
        </p:txBody>
      </p:sp>
      <p:sp>
        <p:nvSpPr>
          <p:cNvPr id="219" name="Google Shape;219;p42"/>
          <p:cNvSpPr txBox="1"/>
          <p:nvPr/>
        </p:nvSpPr>
        <p:spPr>
          <a:xfrm>
            <a:off x="6260250" y="1487425"/>
            <a:ext cx="2222700" cy="8856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MinMaxScaler(xy)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250" y="2529225"/>
            <a:ext cx="2758900" cy="2377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2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5701875" y="57750"/>
            <a:ext cx="3450300" cy="11223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inputs</a:t>
            </a:r>
            <a:endParaRPr/>
          </a:p>
        </p:txBody>
      </p:sp>
      <p:sp>
        <p:nvSpPr>
          <p:cNvPr id="227" name="Google Shape;227;p43"/>
          <p:cNvSpPr txBox="1"/>
          <p:nvPr/>
        </p:nvSpPr>
        <p:spPr>
          <a:xfrm>
            <a:off x="19400" y="57750"/>
            <a:ext cx="7484400" cy="50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xy=...</a:t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xy[:,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placeholders for a tensor that will be always fed.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tf.matmul(X, W) + b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1e-5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hy_val, _ = sess.run(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[cost, hypothesis, train],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5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"Cost: 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cost_val, 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Prediction: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hy_val)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7503800" y="1889875"/>
            <a:ext cx="1378500" cy="2427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Prediction: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[[ 1.63450289]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[ 0.06628087]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[ 0.35014752]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[ 0.67070574]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[ 0.61131608]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[ 0.61466062]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[ 0.23175186]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[-0.13716528]]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43"/>
          <p:cNvSpPr txBox="1"/>
          <p:nvPr/>
        </p:nvSpPr>
        <p:spPr>
          <a:xfrm>
            <a:off x="23385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https://github.com/hunkim/DeepLearningZeroToAll/blob/master/lab-07-3-linear_regression_min_max.py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44475" y="45650"/>
            <a:ext cx="9008525" cy="50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MNIST data</a:t>
            </a:r>
            <a:endParaRPr/>
          </a:p>
        </p:txBody>
      </p:sp>
      <p:sp>
        <p:nvSpPr>
          <p:cNvPr id="236" name="Google Shape;236;p44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44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39" name="Google Shape;239;p4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46" name="Google Shape;2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57" name="Google Shape;25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997" y="1323089"/>
            <a:ext cx="3876000" cy="21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6"/>
          <p:cNvSpPr/>
          <p:nvPr/>
        </p:nvSpPr>
        <p:spPr>
          <a:xfrm>
            <a:off x="4918900" y="4827825"/>
            <a:ext cx="41358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http://yann.lecun.com/exdb/mnist/</a:t>
            </a:r>
            <a:endParaRPr sz="500"/>
          </a:p>
        </p:txBody>
      </p:sp>
      <p:pic>
        <p:nvPicPr>
          <p:cNvPr id="259" name="Google Shape;25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63" y="3623092"/>
            <a:ext cx="7305600" cy="13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28x28x1 image</a:t>
            </a:r>
            <a:endParaRPr/>
          </a:p>
        </p:txBody>
      </p:sp>
      <p:pic>
        <p:nvPicPr>
          <p:cNvPr id="265" name="Google Shape;2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9" y="1313049"/>
            <a:ext cx="3052975" cy="302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7"/>
          <p:cNvSpPr txBox="1"/>
          <p:nvPr/>
        </p:nvSpPr>
        <p:spPr>
          <a:xfrm>
            <a:off x="2919925" y="4687625"/>
            <a:ext cx="6386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http://derindelimavi.blogspot.hk/2015/04/mnist-el-yazs-rakam-veri-seti.html</a:t>
            </a: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3335900" y="1335425"/>
            <a:ext cx="610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6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6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689430" y="512600"/>
            <a:ext cx="5169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MNIST Dataset </a:t>
            </a: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325" y="337173"/>
            <a:ext cx="3281100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8"/>
          <p:cNvSpPr txBox="1"/>
          <p:nvPr/>
        </p:nvSpPr>
        <p:spPr>
          <a:xfrm>
            <a:off x="120150" y="2482350"/>
            <a:ext cx="8903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7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batch_xs, batch_ys = mnist.train.next_batch(</a:t>
            </a:r>
            <a:r>
              <a:rPr lang="en" sz="17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7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feed_dict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8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Reading data and set variables</a:t>
            </a:r>
            <a:endParaRPr/>
          </a:p>
        </p:txBody>
      </p:sp>
      <p:sp>
        <p:nvSpPr>
          <p:cNvPr id="281" name="Google Shape;281;p49"/>
          <p:cNvSpPr txBox="1"/>
          <p:nvPr/>
        </p:nvSpPr>
        <p:spPr>
          <a:xfrm>
            <a:off x="228650" y="1222450"/>
            <a:ext cx="9144000" cy="37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tensorflow.examples.tutorials.mnist 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input_data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Check out https://www.tensorflow.org/get_started/mnist/beginners for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more information about the mnist dataset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b="1" lang="en" sz="15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"MNIST_data/"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one_hot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MNIST data image of shape 28 * 28 = 784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0 - 9 digits recognition = 10 classes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9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Softmax!</a:t>
            </a:r>
            <a:endParaRPr/>
          </a:p>
        </p:txBody>
      </p:sp>
      <p:sp>
        <p:nvSpPr>
          <p:cNvPr id="288" name="Google Shape;288;p50"/>
          <p:cNvSpPr txBox="1"/>
          <p:nvPr/>
        </p:nvSpPr>
        <p:spPr>
          <a:xfrm>
            <a:off x="142325" y="1681150"/>
            <a:ext cx="900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Hypothesis (using softmax)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model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accuracy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50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295" name="Google Shape;295;p51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51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2" name="Google Shape;302;p52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In the neural network terminology: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one </a:t>
            </a:r>
            <a:r>
              <a:rPr b="1" lang="en" sz="2000">
                <a:solidFill>
                  <a:srgbClr val="242729"/>
                </a:solidFill>
                <a:highlight>
                  <a:srgbClr val="FFFFFF"/>
                </a:highlight>
              </a:rPr>
              <a:t>epoch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one forward pass and one backward pass of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all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the training examples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batch size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the number of training examples in one forward/backward pass. The higher the batch size, the more memory space you'll need.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-323850" lvl="0" marL="749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1500"/>
              <a:buChar char="●"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number of </a:t>
            </a:r>
            <a:r>
              <a:rPr b="1" lang="en" sz="2200">
                <a:solidFill>
                  <a:srgbClr val="242729"/>
                </a:solidFill>
                <a:highlight>
                  <a:srgbClr val="FFFFFF"/>
                </a:highlight>
              </a:rPr>
              <a:t>iterations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 = number of passes, each pass using [batch size] number of examples. To be clear, one pass = one forward pass + one backward pass (we do not count the forward pass and backward pass as two different passes).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Example: if you have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1000 training examples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and your </a:t>
            </a:r>
            <a:r>
              <a:rPr i="1" lang="en" sz="1500">
                <a:solidFill>
                  <a:srgbClr val="242729"/>
                </a:solidFill>
                <a:highlight>
                  <a:srgbClr val="FFFFFF"/>
                </a:highlight>
              </a:rPr>
              <a:t>batch size is 500</a:t>
            </a:r>
            <a:r>
              <a:rPr lang="en" sz="1500">
                <a:solidFill>
                  <a:srgbClr val="242729"/>
                </a:solidFill>
                <a:highlight>
                  <a:srgbClr val="FFFFFF"/>
                </a:highlight>
              </a:rPr>
              <a:t>, then it will take 2 iterations to complete 1 epoch.</a:t>
            </a:r>
            <a:endParaRPr sz="150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http://stackoverflow.com/questions/4752626/epoch-vs-iteration-when-training-neural-networks</a:t>
            </a:r>
            <a:r>
              <a:rPr lang="en" sz="1150"/>
              <a:t>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 epoch/batch</a:t>
            </a:r>
            <a:endParaRPr/>
          </a:p>
        </p:txBody>
      </p:sp>
      <p:sp>
        <p:nvSpPr>
          <p:cNvPr id="309" name="Google Shape;309;p53"/>
          <p:cNvSpPr txBox="1"/>
          <p:nvPr/>
        </p:nvSpPr>
        <p:spPr>
          <a:xfrm>
            <a:off x="-22825" y="1155750"/>
            <a:ext cx="9090600" cy="3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53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Report results on test dataset</a:t>
            </a:r>
            <a:endParaRPr/>
          </a:p>
        </p:txBody>
      </p:sp>
      <p:sp>
        <p:nvSpPr>
          <p:cNvPr id="316" name="Google Shape;316;p54"/>
          <p:cNvSpPr txBox="1"/>
          <p:nvPr/>
        </p:nvSpPr>
        <p:spPr>
          <a:xfrm>
            <a:off x="285200" y="2082900"/>
            <a:ext cx="87573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 the model using test sets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8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accuracy.eval(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session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=sess,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mnist.test.images, Y: mnist.test.labels}))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54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5"/>
          <p:cNvSpPr txBox="1"/>
          <p:nvPr/>
        </p:nvSpPr>
        <p:spPr>
          <a:xfrm>
            <a:off x="0" y="113050"/>
            <a:ext cx="8574600" cy="51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parameters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training_epochs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batch_size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cycle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(training_epochs):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avg_cost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total_batch 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(mnist.train.num_examples / 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(total_batch):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batch_xs, batch_ys = mnist.train.next_batch(batch_size)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c, _ = sess.run([cost,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batch_xs, Y: batch_ys})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avg_cost += c / total_batch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'Epoch:'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'%04d'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% (epoch +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'cost ='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'{:.9f}'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.format(avg_cost))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55"/>
          <p:cNvSpPr txBox="1"/>
          <p:nvPr/>
        </p:nvSpPr>
        <p:spPr>
          <a:xfrm>
            <a:off x="6502200" y="1541000"/>
            <a:ext cx="2413200" cy="33867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0001 cost = 2.868104637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0002 cost = 1.134684615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0003 cost = 0.908220728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0004 cost = 0.794199896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0005 cost = 0.721815854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0006 cost = 0.670184430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0007 cost = 0.630576546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0008 cost = 0.598888191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0009 cost = 0.573027079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0010 cost = 0.550497213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0011 cost = 0.532001859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0012 cost = 0.515517795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0013 cost = 0.501175288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0014 cost = 0.488425370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Epoch: 0015 cost = 0.476968593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Learning finished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0.888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24" name="Google Shape;324;p55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3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Sample image show and prediction</a:t>
            </a:r>
            <a:endParaRPr b="0" i="0" sz="3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0" name="Google Shape;3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0" y="1419750"/>
            <a:ext cx="4793923" cy="302772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6"/>
          <p:cNvSpPr txBox="1"/>
          <p:nvPr/>
        </p:nvSpPr>
        <p:spPr>
          <a:xfrm>
            <a:off x="2874425" y="1425850"/>
            <a:ext cx="6207000" cy="309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matplotlib.pyplot as plt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Get one and predict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 = random.randint(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mnist.test.num_examples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"Label:"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sess.run(tf.argmax(mnist.test.labels[r:r+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sess.run(tf.argmax(hypothesis,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feed_dict={X: 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plt.imshow(mnist.test.images[r:r +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reshape(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28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cmap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'Greys'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interpolation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'nearest'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plt.show()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/>
          <p:nvPr/>
        </p:nvSpPr>
        <p:spPr>
          <a:xfrm>
            <a:off x="2871925" y="4928750"/>
            <a:ext cx="74844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u="sng">
                <a:solidFill>
                  <a:schemeClr val="hlink"/>
                </a:solidFill>
                <a:hlinkClick r:id="rId4"/>
              </a:rPr>
              <a:t>https://github.com/hunkim/DeepLearningZeroToAll/blob/master/lab-07-4-mnist_introduction.py</a:t>
            </a:r>
            <a:r>
              <a:rPr lang="en" sz="115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</a:t>
            </a:r>
            <a:r>
              <a:rPr lang="en"/>
              <a:t>8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Tensor Manipulation 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0" y="1162699"/>
            <a:ext cx="3743999" cy="24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/>
          <p:nvPr/>
        </p:nvSpPr>
        <p:spPr>
          <a:xfrm>
            <a:off x="133800" y="3529400"/>
            <a:ext cx="90102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Evaluation our model using this test dataset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y_test = [[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36"/>
          <p:cNvSpPr txBox="1"/>
          <p:nvPr/>
        </p:nvSpPr>
        <p:spPr>
          <a:xfrm>
            <a:off x="5916650" y="1889875"/>
            <a:ext cx="2931600" cy="2244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199 0.672261 [[-1.15377033  0.28146935  1.13632679]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[ 0.37484586  0.18958236  0.33544877]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[-0.35609841 -0.43973011 -1.25604188]]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 0.670909 [[-1.15885413  0.28058422  1.14229572]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[ 0.37609792  0.19073224  0.33304682]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[-0.35536593 -0.44033223 -1.2561723 ]]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[2 2 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1.0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36"/>
          <p:cNvSpPr txBox="1"/>
          <p:nvPr>
            <p:ph type="title"/>
          </p:nvPr>
        </p:nvSpPr>
        <p:spPr>
          <a:xfrm>
            <a:off x="4281450" y="69525"/>
            <a:ext cx="4740900" cy="802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and Test datasets</a:t>
            </a:r>
            <a:endParaRPr/>
          </a:p>
        </p:txBody>
      </p:sp>
      <p:sp>
        <p:nvSpPr>
          <p:cNvPr id="172" name="Google Shape;172;p36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/>
          <p:nvPr>
            <p:ph type="title"/>
          </p:nvPr>
        </p:nvSpPr>
        <p:spPr>
          <a:xfrm>
            <a:off x="-8188" y="432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rate: </a:t>
            </a:r>
            <a:r>
              <a:rPr b="0" i="0" lang="en" sz="3400" u="none" cap="none" strike="noStrike">
                <a:solidFill>
                  <a:srgbClr val="FF9900"/>
                </a:solidFill>
                <a:latin typeface="Gill Sans"/>
                <a:ea typeface="Gill Sans"/>
                <a:cs typeface="Gill Sans"/>
                <a:sym typeface="Gill Sans"/>
              </a:rPr>
              <a:t>NaN!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00" y="1329045"/>
            <a:ext cx="6139900" cy="341895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7"/>
          <p:cNvSpPr txBox="1"/>
          <p:nvPr/>
        </p:nvSpPr>
        <p:spPr>
          <a:xfrm>
            <a:off x="4389700" y="4697125"/>
            <a:ext cx="4754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http://sebastianraschka.com/Articles/2015_singlelayer_neurons.html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Big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85" name="Google Shape;185;p38"/>
          <p:cNvSpPr txBox="1"/>
          <p:nvPr/>
        </p:nvSpPr>
        <p:spPr>
          <a:xfrm>
            <a:off x="6077700" y="897000"/>
            <a:ext cx="2949000" cy="3913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 27.2798 [[ 0.44451016  0.85699677 -1.03748143]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[ 0.48429942  0.98872018 -0.57314301]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[ 1.52989244  1.16229868 -4.74406147]]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3 8.668 [[ 0.12396193  0.61504567 -0.47498202]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[ 0.22003263 -0.2470119   0.9268558 ]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[ 0.96035379  0.41933775 -3.43156195]]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4 5.77111 [[-0.9524312   1.13037777  0.08607888]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[-3.78651619  2.26245379  2.42393875]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[-3.07170963  3.14037919 -2.12054014]]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5 inf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6 nan [[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nan  nan  nan]]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38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4932000" y="0"/>
            <a:ext cx="4212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Small</a:t>
            </a:r>
            <a:r>
              <a:rPr lang="en"/>
              <a:t> l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earning rate</a:t>
            </a:r>
            <a:endParaRPr/>
          </a:p>
        </p:txBody>
      </p:sp>
      <p:sp>
        <p:nvSpPr>
          <p:cNvPr id="193" name="Google Shape;193;p39"/>
          <p:cNvSpPr txBox="1"/>
          <p:nvPr/>
        </p:nvSpPr>
        <p:spPr>
          <a:xfrm>
            <a:off x="76200" y="-6675"/>
            <a:ext cx="7945800" cy="4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W)+b)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(</a:t>
            </a:r>
            <a:r>
              <a:rPr lang="en" sz="18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1e-10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Correct prediction Test model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tf.arg_max(hypothesis,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is_correct = tf.equal(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tf.arg_max(Y,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tf.reduce_mean(tf.cast(is_correct,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 TensorFlow variables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cost_val, W_val, _ = sess.run([cost, W, optimizer],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"Prediction:"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Calculate the accuracy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"Accuracy: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sess.run(accuracy,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x_test, Y: y_test}))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2376200" y="4928750"/>
            <a:ext cx="70656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https://github.com/hunkim/DeepLearningZeroToAll/blob/master/lab-07-1-learning_rate_and_evaluation.py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195" name="Google Shape;195;p39"/>
          <p:cNvSpPr txBox="1"/>
          <p:nvPr/>
        </p:nvSpPr>
        <p:spPr>
          <a:xfrm>
            <a:off x="4932000" y="770500"/>
            <a:ext cx="4094700" cy="404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...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198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199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200 5.73203 [[ 0.80269563  0.67861295 -1.21728313]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[-0.3051686  -0.3032113   1.50825703]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[ 0.75722361 -0.7008909  -2.10820389]]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Prediction: [0 0 0]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Accuracy:  0.0</a:t>
            </a:r>
            <a:endParaRPr b="1" sz="1150">
              <a:solidFill>
                <a:srgbClr val="008080"/>
              </a:solidFill>
              <a:highlight>
                <a:srgbClr val="FFFFFF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