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410" r:id="rId2"/>
    <p:sldId id="412" r:id="rId3"/>
    <p:sldId id="423" r:id="rId4"/>
    <p:sldId id="425" r:id="rId5"/>
    <p:sldId id="414" r:id="rId6"/>
    <p:sldId id="436" r:id="rId7"/>
    <p:sldId id="441" r:id="rId8"/>
    <p:sldId id="442" r:id="rId9"/>
    <p:sldId id="439" r:id="rId10"/>
    <p:sldId id="440" r:id="rId11"/>
    <p:sldId id="416" r:id="rId12"/>
    <p:sldId id="426" r:id="rId13"/>
    <p:sldId id="427" r:id="rId14"/>
    <p:sldId id="428" r:id="rId15"/>
    <p:sldId id="418" r:id="rId16"/>
    <p:sldId id="422" r:id="rId17"/>
    <p:sldId id="429" r:id="rId18"/>
    <p:sldId id="430" r:id="rId19"/>
    <p:sldId id="433" r:id="rId20"/>
    <p:sldId id="434" r:id="rId21"/>
    <p:sldId id="431" r:id="rId22"/>
    <p:sldId id="432" r:id="rId23"/>
    <p:sldId id="417" r:id="rId24"/>
    <p:sldId id="445" r:id="rId25"/>
    <p:sldId id="446" r:id="rId26"/>
    <p:sldId id="435" r:id="rId27"/>
    <p:sldId id="443" r:id="rId28"/>
    <p:sldId id="444"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p15:clr>
            <a:srgbClr val="A4A3A4"/>
          </p15:clr>
        </p15:guide>
        <p15:guide id="2" pos="380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4402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7" autoAdjust="0"/>
    <p:restoredTop sz="94660"/>
  </p:normalViewPr>
  <p:slideViewPr>
    <p:cSldViewPr snapToGrid="0">
      <p:cViewPr varScale="1">
        <p:scale>
          <a:sx n="72" d="100"/>
          <a:sy n="72" d="100"/>
        </p:scale>
        <p:origin x="163" y="72"/>
      </p:cViewPr>
      <p:guideLst>
        <p:guide orient="horz" pos="2092"/>
        <p:guide pos="380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479B6D4-3FAF-4F75-87ED-7D37A2EE7199}" type="doc">
      <dgm:prSet loTypeId="urn:microsoft.com/office/officeart/2005/8/layout/orgChart1#1" loCatId="hierarchy" qsTypeId="urn:microsoft.com/office/officeart/2005/8/quickstyle/simple1#1" qsCatId="simple" csTypeId="urn:microsoft.com/office/officeart/2005/8/colors/colorful1#1" csCatId="colorful" phldr="1"/>
      <dgm:spPr/>
      <dgm:t>
        <a:bodyPr/>
        <a:lstStyle/>
        <a:p>
          <a:endParaRPr lang="zh-CN" altLang="en-US"/>
        </a:p>
      </dgm:t>
    </dgm:pt>
    <dgm:pt modelId="{611C857A-2458-424A-9E08-BE1D826E8B0E}">
      <dgm:prSet phldrT="[文本]"/>
      <dgm:spPr/>
      <dgm:t>
        <a:bodyPr/>
        <a:lstStyle/>
        <a:p>
          <a:r>
            <a:rPr lang="zh-CN" altLang="en-US" dirty="0"/>
            <a:t>通之</a:t>
          </a:r>
        </a:p>
      </dgm:t>
    </dgm:pt>
    <dgm:pt modelId="{611F957A-C68A-42DA-A758-0ED1D3614C2A}" type="parTrans" cxnId="{60686354-9614-4016-B1CD-7D0B65D2056E}">
      <dgm:prSet/>
      <dgm:spPr/>
      <dgm:t>
        <a:bodyPr/>
        <a:lstStyle/>
        <a:p>
          <a:endParaRPr lang="zh-CN" altLang="en-US"/>
        </a:p>
      </dgm:t>
    </dgm:pt>
    <dgm:pt modelId="{CF00FD77-7CD4-4F31-B86B-97729E322617}" type="sibTrans" cxnId="{60686354-9614-4016-B1CD-7D0B65D2056E}">
      <dgm:prSet/>
      <dgm:spPr/>
      <dgm:t>
        <a:bodyPr/>
        <a:lstStyle/>
        <a:p>
          <a:endParaRPr lang="zh-CN" altLang="en-US"/>
        </a:p>
      </dgm:t>
    </dgm:pt>
    <dgm:pt modelId="{87FB3D53-4F4E-4597-8A13-816E01968A28}">
      <dgm:prSet phldrT="[文本]"/>
      <dgm:spPr/>
      <dgm:t>
        <a:bodyPr/>
        <a:lstStyle/>
        <a:p>
          <a:r>
            <a:rPr lang="zh-CN" altLang="en-US" dirty="0"/>
            <a:t>通知中心</a:t>
          </a:r>
        </a:p>
      </dgm:t>
    </dgm:pt>
    <dgm:pt modelId="{0790ECF4-3C4C-4D47-B279-B699577B58B1}" type="parTrans" cxnId="{CE3228FC-A8FC-4E25-BA9E-DDB8849AAB0F}">
      <dgm:prSet/>
      <dgm:spPr/>
      <dgm:t>
        <a:bodyPr/>
        <a:lstStyle/>
        <a:p>
          <a:endParaRPr lang="zh-CN" altLang="en-US"/>
        </a:p>
      </dgm:t>
    </dgm:pt>
    <dgm:pt modelId="{10CBB54F-914C-4A11-83D8-AAB70ABFD2A2}" type="sibTrans" cxnId="{CE3228FC-A8FC-4E25-BA9E-DDB8849AAB0F}">
      <dgm:prSet/>
      <dgm:spPr/>
      <dgm:t>
        <a:bodyPr/>
        <a:lstStyle/>
        <a:p>
          <a:endParaRPr lang="zh-CN" altLang="en-US"/>
        </a:p>
      </dgm:t>
    </dgm:pt>
    <dgm:pt modelId="{8BF7352B-9334-4845-B970-A66117040657}">
      <dgm:prSet phldrT="[文本]"/>
      <dgm:spPr/>
      <dgm:t>
        <a:bodyPr/>
        <a:lstStyle/>
        <a:p>
          <a:r>
            <a:rPr lang="zh-CN" altLang="en-US" dirty="0"/>
            <a:t>备忘录</a:t>
          </a:r>
        </a:p>
      </dgm:t>
    </dgm:pt>
    <dgm:pt modelId="{29F116C3-F630-4EF3-890C-4B1D43DFC081}" type="parTrans" cxnId="{C17CE9E0-AD80-4538-A6D7-A7806B88D0CD}">
      <dgm:prSet/>
      <dgm:spPr/>
      <dgm:t>
        <a:bodyPr/>
        <a:lstStyle/>
        <a:p>
          <a:endParaRPr lang="zh-CN" altLang="en-US"/>
        </a:p>
      </dgm:t>
    </dgm:pt>
    <dgm:pt modelId="{7A5E5A7D-95AE-4DD0-95CD-33CBB884EF8A}" type="sibTrans" cxnId="{C17CE9E0-AD80-4538-A6D7-A7806B88D0CD}">
      <dgm:prSet/>
      <dgm:spPr/>
      <dgm:t>
        <a:bodyPr/>
        <a:lstStyle/>
        <a:p>
          <a:endParaRPr lang="zh-CN" altLang="en-US"/>
        </a:p>
      </dgm:t>
    </dgm:pt>
    <dgm:pt modelId="{7BB1CA4C-C209-4FBA-9476-D847A3FB803F}">
      <dgm:prSet phldrT="[文本]"/>
      <dgm:spPr/>
      <dgm:t>
        <a:bodyPr/>
        <a:lstStyle/>
        <a:p>
          <a:r>
            <a:rPr lang="zh-CN" altLang="en-US" dirty="0"/>
            <a:t>个人中心</a:t>
          </a:r>
        </a:p>
      </dgm:t>
    </dgm:pt>
    <dgm:pt modelId="{A7E92F01-192E-4180-8B3D-5F55AC0D56E6}" type="parTrans" cxnId="{9A95AF6E-077D-4CD6-8D71-3D07D8C54657}">
      <dgm:prSet/>
      <dgm:spPr/>
      <dgm:t>
        <a:bodyPr/>
        <a:lstStyle/>
        <a:p>
          <a:endParaRPr lang="zh-CN" altLang="en-US"/>
        </a:p>
      </dgm:t>
    </dgm:pt>
    <dgm:pt modelId="{FD3A5A98-931B-4D0A-A5DC-A962DAAEC7BF}" type="sibTrans" cxnId="{9A95AF6E-077D-4CD6-8D71-3D07D8C54657}">
      <dgm:prSet/>
      <dgm:spPr/>
      <dgm:t>
        <a:bodyPr/>
        <a:lstStyle/>
        <a:p>
          <a:endParaRPr lang="zh-CN" altLang="en-US"/>
        </a:p>
      </dgm:t>
    </dgm:pt>
    <dgm:pt modelId="{AFAABE48-14DA-4F24-B5AE-E10DC148F639}">
      <dgm:prSet/>
      <dgm:spPr/>
      <dgm:t>
        <a:bodyPr/>
        <a:lstStyle/>
        <a:p>
          <a:r>
            <a:rPr lang="zh-CN" altLang="en-US" dirty="0"/>
            <a:t>通知</a:t>
          </a:r>
          <a:r>
            <a:rPr lang="zh-CN" altLang="en-US"/>
            <a:t>群组</a:t>
          </a:r>
          <a:endParaRPr lang="zh-CN" altLang="en-US" dirty="0"/>
        </a:p>
      </dgm:t>
    </dgm:pt>
    <dgm:pt modelId="{D200D317-EF19-416E-922B-498E9BAF3571}" type="parTrans" cxnId="{937EB927-2074-480F-8856-1CF43C4EECA4}">
      <dgm:prSet/>
      <dgm:spPr/>
      <dgm:t>
        <a:bodyPr/>
        <a:lstStyle/>
        <a:p>
          <a:endParaRPr lang="zh-CN" altLang="en-US"/>
        </a:p>
      </dgm:t>
    </dgm:pt>
    <dgm:pt modelId="{500F540C-672E-4FD3-A8AC-A8B6D124BF6B}" type="sibTrans" cxnId="{937EB927-2074-480F-8856-1CF43C4EECA4}">
      <dgm:prSet/>
      <dgm:spPr/>
      <dgm:t>
        <a:bodyPr/>
        <a:lstStyle/>
        <a:p>
          <a:endParaRPr lang="zh-CN" altLang="en-US"/>
        </a:p>
      </dgm:t>
    </dgm:pt>
    <dgm:pt modelId="{F2E08CFD-582B-45E8-9110-2B85A665E5DC}">
      <dgm:prSet/>
      <dgm:spPr/>
      <dgm:t>
        <a:bodyPr/>
        <a:lstStyle/>
        <a:p>
          <a:r>
            <a:rPr lang="zh-CN" altLang="en-US" dirty="0"/>
            <a:t>发布通知</a:t>
          </a:r>
        </a:p>
      </dgm:t>
    </dgm:pt>
    <dgm:pt modelId="{3D987B31-CB3D-4D25-967A-23AC480F1249}" type="sibTrans" cxnId="{A937E318-AEAE-43B1-9E4A-91624395C8EE}">
      <dgm:prSet/>
      <dgm:spPr/>
      <dgm:t>
        <a:bodyPr/>
        <a:lstStyle/>
        <a:p>
          <a:endParaRPr lang="zh-CN" altLang="en-US"/>
        </a:p>
      </dgm:t>
    </dgm:pt>
    <dgm:pt modelId="{3E471DFA-3A97-4036-B2B5-EF2DAE358A2F}" type="parTrans" cxnId="{A937E318-AEAE-43B1-9E4A-91624395C8EE}">
      <dgm:prSet/>
      <dgm:spPr/>
      <dgm:t>
        <a:bodyPr/>
        <a:lstStyle/>
        <a:p>
          <a:endParaRPr lang="zh-CN" altLang="en-US"/>
        </a:p>
      </dgm:t>
    </dgm:pt>
    <dgm:pt modelId="{85418614-D175-4477-8035-4015F74A88F3}">
      <dgm:prSet/>
      <dgm:spPr/>
      <dgm:t>
        <a:bodyPr/>
        <a:lstStyle/>
        <a:p>
          <a:r>
            <a:rPr lang="zh-CN" altLang="en-US" dirty="0"/>
            <a:t>接受通知</a:t>
          </a:r>
        </a:p>
      </dgm:t>
    </dgm:pt>
    <dgm:pt modelId="{48D74A0A-2A17-4B4A-83EC-BD8ED446FBA6}" type="sibTrans" cxnId="{2F2DDD64-1978-4EE9-8315-5FE4A9D321F6}">
      <dgm:prSet/>
      <dgm:spPr/>
      <dgm:t>
        <a:bodyPr/>
        <a:lstStyle/>
        <a:p>
          <a:endParaRPr lang="zh-CN" altLang="en-US"/>
        </a:p>
      </dgm:t>
    </dgm:pt>
    <dgm:pt modelId="{5068CFCD-B51C-4B26-8743-F58735F1D2D6}" type="parTrans" cxnId="{2F2DDD64-1978-4EE9-8315-5FE4A9D321F6}">
      <dgm:prSet/>
      <dgm:spPr/>
      <dgm:t>
        <a:bodyPr/>
        <a:lstStyle/>
        <a:p>
          <a:endParaRPr lang="zh-CN" altLang="en-US"/>
        </a:p>
      </dgm:t>
    </dgm:pt>
    <dgm:pt modelId="{59CC1FA3-6849-42FC-B918-3C3AD52BD18F}">
      <dgm:prSet/>
      <dgm:spPr/>
      <dgm:t>
        <a:bodyPr/>
        <a:lstStyle/>
        <a:p>
          <a:r>
            <a:rPr lang="zh-CN" altLang="en-US" dirty="0"/>
            <a:t>成员管理</a:t>
          </a:r>
        </a:p>
      </dgm:t>
    </dgm:pt>
    <dgm:pt modelId="{1975C11F-5437-4DA7-AFB0-F6BA382F357A}" type="sibTrans" cxnId="{7D641CF6-D855-4152-8C0A-895F9D12DDE7}">
      <dgm:prSet/>
      <dgm:spPr/>
      <dgm:t>
        <a:bodyPr/>
        <a:lstStyle/>
        <a:p>
          <a:endParaRPr lang="zh-CN" altLang="en-US"/>
        </a:p>
      </dgm:t>
    </dgm:pt>
    <dgm:pt modelId="{E947097C-BF22-4B45-A0EC-C114400CF939}" type="parTrans" cxnId="{7D641CF6-D855-4152-8C0A-895F9D12DDE7}">
      <dgm:prSet/>
      <dgm:spPr/>
      <dgm:t>
        <a:bodyPr/>
        <a:lstStyle/>
        <a:p>
          <a:endParaRPr lang="zh-CN" altLang="en-US"/>
        </a:p>
      </dgm:t>
    </dgm:pt>
    <dgm:pt modelId="{51C6C432-D5FC-4993-B6EA-F8FE0C3338CC}">
      <dgm:prSet/>
      <dgm:spPr/>
      <dgm:t>
        <a:bodyPr/>
        <a:lstStyle/>
        <a:p>
          <a:r>
            <a:rPr lang="zh-CN" altLang="en-US" dirty="0"/>
            <a:t>信息管理</a:t>
          </a:r>
        </a:p>
      </dgm:t>
    </dgm:pt>
    <dgm:pt modelId="{BDAB80EE-E6F1-4704-8C03-8B7AF7B0897C}" type="sibTrans" cxnId="{6B01E1C3-DC88-4424-BD60-78DC9155DA6F}">
      <dgm:prSet/>
      <dgm:spPr/>
      <dgm:t>
        <a:bodyPr/>
        <a:lstStyle/>
        <a:p>
          <a:endParaRPr lang="zh-CN" altLang="en-US"/>
        </a:p>
      </dgm:t>
    </dgm:pt>
    <dgm:pt modelId="{8479E3F9-F996-4D7B-AE78-1A1C051C703B}" type="parTrans" cxnId="{6B01E1C3-DC88-4424-BD60-78DC9155DA6F}">
      <dgm:prSet/>
      <dgm:spPr/>
      <dgm:t>
        <a:bodyPr/>
        <a:lstStyle/>
        <a:p>
          <a:endParaRPr lang="zh-CN" altLang="en-US"/>
        </a:p>
      </dgm:t>
    </dgm:pt>
    <dgm:pt modelId="{4553C73C-E7A3-43A7-BE7B-2D52E182EC22}">
      <dgm:prSet/>
      <dgm:spPr/>
      <dgm:t>
        <a:bodyPr/>
        <a:lstStyle/>
        <a:p>
          <a:r>
            <a:rPr lang="zh-CN" altLang="en-US" dirty="0"/>
            <a:t>通知</a:t>
          </a:r>
        </a:p>
      </dgm:t>
    </dgm:pt>
    <dgm:pt modelId="{ECAA6D88-CE1C-460B-AD7C-287A1CBD2724}" type="sibTrans" cxnId="{CA130724-52B4-4754-BBC5-8B6688D4C4F3}">
      <dgm:prSet/>
      <dgm:spPr/>
      <dgm:t>
        <a:bodyPr/>
        <a:lstStyle/>
        <a:p>
          <a:endParaRPr lang="zh-CN" altLang="en-US"/>
        </a:p>
      </dgm:t>
    </dgm:pt>
    <dgm:pt modelId="{60C567BA-BFBD-4EA1-8F02-9A6ACAFF69D8}" type="parTrans" cxnId="{CA130724-52B4-4754-BBC5-8B6688D4C4F3}">
      <dgm:prSet/>
      <dgm:spPr/>
      <dgm:t>
        <a:bodyPr/>
        <a:lstStyle/>
        <a:p>
          <a:endParaRPr lang="zh-CN" altLang="en-US"/>
        </a:p>
      </dgm:t>
    </dgm:pt>
    <dgm:pt modelId="{4F4C7473-911B-4F30-81C2-B740053E5097}">
      <dgm:prSet/>
      <dgm:spPr/>
      <dgm:t>
        <a:bodyPr/>
        <a:lstStyle/>
        <a:p>
          <a:r>
            <a:rPr lang="zh-CN" altLang="en-US" dirty="0"/>
            <a:t>通知管理</a:t>
          </a:r>
        </a:p>
      </dgm:t>
    </dgm:pt>
    <dgm:pt modelId="{2E0EA507-4774-4D48-A152-35222E65BEE2}" type="parTrans" cxnId="{3BC240FE-D262-4DF7-B1EF-EB57773065A5}">
      <dgm:prSet/>
      <dgm:spPr/>
      <dgm:t>
        <a:bodyPr/>
        <a:lstStyle/>
        <a:p>
          <a:endParaRPr lang="zh-CN" altLang="en-US"/>
        </a:p>
      </dgm:t>
    </dgm:pt>
    <dgm:pt modelId="{055F7BF3-131E-4B4E-A535-CBE8048D4C4A}" type="sibTrans" cxnId="{3BC240FE-D262-4DF7-B1EF-EB57773065A5}">
      <dgm:prSet/>
      <dgm:spPr/>
      <dgm:t>
        <a:bodyPr/>
        <a:lstStyle/>
        <a:p>
          <a:endParaRPr lang="zh-CN" altLang="en-US"/>
        </a:p>
      </dgm:t>
    </dgm:pt>
    <dgm:pt modelId="{E5380662-64A9-439C-96E8-EE005DCA9AF8}">
      <dgm:prSet/>
      <dgm:spPr/>
      <dgm:t>
        <a:bodyPr/>
        <a:lstStyle/>
        <a:p>
          <a:r>
            <a:rPr lang="zh-CN" altLang="en-US" dirty="0"/>
            <a:t>审核</a:t>
          </a:r>
        </a:p>
      </dgm:t>
    </dgm:pt>
    <dgm:pt modelId="{F6B214AB-F1F8-4A56-8935-E3177371C407}" type="parTrans" cxnId="{84C235EB-1CCD-414F-9BB2-8610C4A73332}">
      <dgm:prSet/>
      <dgm:spPr/>
      <dgm:t>
        <a:bodyPr/>
        <a:lstStyle/>
        <a:p>
          <a:endParaRPr lang="zh-CN" altLang="en-US"/>
        </a:p>
      </dgm:t>
    </dgm:pt>
    <dgm:pt modelId="{E8DACC26-BFB2-4DDF-8F10-758B5810BC67}" type="sibTrans" cxnId="{84C235EB-1CCD-414F-9BB2-8610C4A73332}">
      <dgm:prSet/>
      <dgm:spPr/>
      <dgm:t>
        <a:bodyPr/>
        <a:lstStyle/>
        <a:p>
          <a:endParaRPr lang="zh-CN" altLang="en-US"/>
        </a:p>
      </dgm:t>
    </dgm:pt>
    <dgm:pt modelId="{9F594761-2BE7-47FB-B428-49995007FE96}">
      <dgm:prSet/>
      <dgm:spPr/>
      <dgm:t>
        <a:bodyPr/>
        <a:lstStyle/>
        <a:p>
          <a:r>
            <a:rPr lang="zh-CN" altLang="en-US" dirty="0"/>
            <a:t>转换为</a:t>
          </a:r>
          <a:r>
            <a:rPr lang="zh-CN" altLang="en-US"/>
            <a:t>待办事项</a:t>
          </a:r>
          <a:endParaRPr lang="zh-CN" altLang="en-US" dirty="0"/>
        </a:p>
      </dgm:t>
    </dgm:pt>
    <dgm:pt modelId="{57AF9F1F-7F04-4013-91AE-AC2630F9174C}" type="parTrans" cxnId="{DBB7BEE8-CBD0-47A8-8AA1-31CA1F5C3B1B}">
      <dgm:prSet/>
      <dgm:spPr/>
      <dgm:t>
        <a:bodyPr/>
        <a:lstStyle/>
        <a:p>
          <a:endParaRPr lang="zh-CN" altLang="en-US"/>
        </a:p>
      </dgm:t>
    </dgm:pt>
    <dgm:pt modelId="{FFFB8C5F-4882-4ABB-9E9A-0660F5AFA3D3}" type="sibTrans" cxnId="{DBB7BEE8-CBD0-47A8-8AA1-31CA1F5C3B1B}">
      <dgm:prSet/>
      <dgm:spPr/>
      <dgm:t>
        <a:bodyPr/>
        <a:lstStyle/>
        <a:p>
          <a:endParaRPr lang="zh-CN" altLang="en-US"/>
        </a:p>
      </dgm:t>
    </dgm:pt>
    <dgm:pt modelId="{8A5C05E1-AF1E-4ED2-B6B6-789919564B82}">
      <dgm:prSet/>
      <dgm:spPr/>
      <dgm:t>
        <a:bodyPr/>
        <a:lstStyle/>
        <a:p>
          <a:r>
            <a:rPr lang="zh-CN" altLang="en-US" dirty="0"/>
            <a:t>订阅管理</a:t>
          </a:r>
        </a:p>
      </dgm:t>
    </dgm:pt>
    <dgm:pt modelId="{9FCDDCC5-223C-403B-8FE2-C91B3D89FA89}" type="parTrans" cxnId="{B2533490-15BD-4B33-98EE-032AFAE7FA25}">
      <dgm:prSet/>
      <dgm:spPr/>
      <dgm:t>
        <a:bodyPr/>
        <a:lstStyle/>
        <a:p>
          <a:endParaRPr lang="zh-CN" altLang="en-US"/>
        </a:p>
      </dgm:t>
    </dgm:pt>
    <dgm:pt modelId="{F708105A-5953-4488-BF20-DEBAC2303F94}" type="sibTrans" cxnId="{B2533490-15BD-4B33-98EE-032AFAE7FA25}">
      <dgm:prSet/>
      <dgm:spPr/>
      <dgm:t>
        <a:bodyPr/>
        <a:lstStyle/>
        <a:p>
          <a:endParaRPr lang="zh-CN" altLang="en-US"/>
        </a:p>
      </dgm:t>
    </dgm:pt>
    <dgm:pt modelId="{44BD1B62-619C-4194-BEA8-F1F698EE3C2B}">
      <dgm:prSet/>
      <dgm:spPr/>
      <dgm:t>
        <a:bodyPr/>
        <a:lstStyle/>
        <a:p>
          <a:r>
            <a:rPr lang="zh-CN" altLang="en-US" dirty="0"/>
            <a:t>待办事项</a:t>
          </a:r>
        </a:p>
      </dgm:t>
    </dgm:pt>
    <dgm:pt modelId="{7123860E-BA64-43A2-9B27-B11140067A64}" type="parTrans" cxnId="{C33C9E13-5C50-4892-82FC-A3B01D81D49D}">
      <dgm:prSet/>
      <dgm:spPr/>
      <dgm:t>
        <a:bodyPr/>
        <a:lstStyle/>
        <a:p>
          <a:endParaRPr lang="zh-CN" altLang="en-US"/>
        </a:p>
      </dgm:t>
    </dgm:pt>
    <dgm:pt modelId="{0FE18EFA-3E87-4AC2-8BDC-08DE4494A376}" type="sibTrans" cxnId="{C33C9E13-5C50-4892-82FC-A3B01D81D49D}">
      <dgm:prSet/>
      <dgm:spPr/>
      <dgm:t>
        <a:bodyPr/>
        <a:lstStyle/>
        <a:p>
          <a:endParaRPr lang="zh-CN" altLang="en-US"/>
        </a:p>
      </dgm:t>
    </dgm:pt>
    <dgm:pt modelId="{2B21805C-D81C-4F0A-979C-EA48B4817CA2}">
      <dgm:prSet/>
      <dgm:spPr/>
      <dgm:t>
        <a:bodyPr/>
        <a:lstStyle/>
        <a:p>
          <a:r>
            <a:rPr lang="zh-CN" altLang="en-US" dirty="0"/>
            <a:t>邮件提醒</a:t>
          </a:r>
        </a:p>
      </dgm:t>
    </dgm:pt>
    <dgm:pt modelId="{F89DADA5-8374-4377-B2F3-A62281045229}" type="parTrans" cxnId="{E217AB8E-606A-4D6E-99F2-BD8F4AC78C22}">
      <dgm:prSet/>
      <dgm:spPr/>
      <dgm:t>
        <a:bodyPr/>
        <a:lstStyle/>
        <a:p>
          <a:endParaRPr lang="zh-CN" altLang="en-US"/>
        </a:p>
      </dgm:t>
    </dgm:pt>
    <dgm:pt modelId="{3578D2E0-43A5-46FC-8EE4-AA73F2C76CFE}" type="sibTrans" cxnId="{E217AB8E-606A-4D6E-99F2-BD8F4AC78C22}">
      <dgm:prSet/>
      <dgm:spPr/>
      <dgm:t>
        <a:bodyPr/>
        <a:lstStyle/>
        <a:p>
          <a:endParaRPr lang="zh-CN" altLang="en-US"/>
        </a:p>
      </dgm:t>
    </dgm:pt>
    <dgm:pt modelId="{C85162BA-95F6-47CC-A24F-C1BE95A6E113}">
      <dgm:prSet/>
      <dgm:spPr/>
      <dgm:t>
        <a:bodyPr/>
        <a:lstStyle/>
        <a:p>
          <a:r>
            <a:rPr lang="zh-CN" altLang="en-US" dirty="0"/>
            <a:t>用户登录</a:t>
          </a:r>
        </a:p>
      </dgm:t>
    </dgm:pt>
    <dgm:pt modelId="{E445F904-BBC2-44A6-8C82-196A93EF0098}" type="parTrans" cxnId="{23445777-05A0-47B3-9D7B-1BE8CB9C0CCE}">
      <dgm:prSet/>
      <dgm:spPr/>
      <dgm:t>
        <a:bodyPr/>
        <a:lstStyle/>
        <a:p>
          <a:endParaRPr lang="zh-CN" altLang="en-US"/>
        </a:p>
      </dgm:t>
    </dgm:pt>
    <dgm:pt modelId="{730A68BB-97CD-4F28-815B-A278A2180C09}" type="sibTrans" cxnId="{23445777-05A0-47B3-9D7B-1BE8CB9C0CCE}">
      <dgm:prSet/>
      <dgm:spPr/>
      <dgm:t>
        <a:bodyPr/>
        <a:lstStyle/>
        <a:p>
          <a:endParaRPr lang="zh-CN" altLang="en-US"/>
        </a:p>
      </dgm:t>
    </dgm:pt>
    <dgm:pt modelId="{EB423CBF-87F2-4E00-B6F6-C5E6F4B13BED}">
      <dgm:prSet/>
      <dgm:spPr/>
      <dgm:t>
        <a:bodyPr/>
        <a:lstStyle/>
        <a:p>
          <a:r>
            <a:rPr lang="zh-CN" altLang="en-US" dirty="0"/>
            <a:t>用户注册</a:t>
          </a:r>
        </a:p>
      </dgm:t>
    </dgm:pt>
    <dgm:pt modelId="{783EC8A7-1778-4414-94A8-CBBCD7E7269F}" type="parTrans" cxnId="{185D31DC-428B-4C4B-A3E2-2CD2A9D2B391}">
      <dgm:prSet/>
      <dgm:spPr/>
      <dgm:t>
        <a:bodyPr/>
        <a:lstStyle/>
        <a:p>
          <a:endParaRPr lang="zh-CN" altLang="en-US"/>
        </a:p>
      </dgm:t>
    </dgm:pt>
    <dgm:pt modelId="{7D37A9A4-E56C-455C-B56A-65FEBDD43CBC}" type="sibTrans" cxnId="{185D31DC-428B-4C4B-A3E2-2CD2A9D2B391}">
      <dgm:prSet/>
      <dgm:spPr/>
      <dgm:t>
        <a:bodyPr/>
        <a:lstStyle/>
        <a:p>
          <a:endParaRPr lang="zh-CN" altLang="en-US"/>
        </a:p>
      </dgm:t>
    </dgm:pt>
    <dgm:pt modelId="{5C889D36-CD76-4255-9D7A-3BABDEABAC96}">
      <dgm:prSet/>
      <dgm:spPr/>
      <dgm:t>
        <a:bodyPr/>
        <a:lstStyle/>
        <a:p>
          <a:r>
            <a:rPr lang="zh-CN" altLang="en-US" dirty="0"/>
            <a:t>分类</a:t>
          </a:r>
        </a:p>
      </dgm:t>
    </dgm:pt>
    <dgm:pt modelId="{09D3B888-A1C7-4DF5-B7F9-EA15BC1845BB}" type="parTrans" cxnId="{B18298FE-D5A9-4665-8113-C0546B56C43C}">
      <dgm:prSet/>
      <dgm:spPr/>
      <dgm:t>
        <a:bodyPr/>
        <a:lstStyle/>
        <a:p>
          <a:endParaRPr lang="zh-CN" altLang="en-US"/>
        </a:p>
      </dgm:t>
    </dgm:pt>
    <dgm:pt modelId="{DF65548A-3FE7-4C82-A1E9-D3DE53B22514}" type="sibTrans" cxnId="{B18298FE-D5A9-4665-8113-C0546B56C43C}">
      <dgm:prSet/>
      <dgm:spPr/>
      <dgm:t>
        <a:bodyPr/>
        <a:lstStyle/>
        <a:p>
          <a:endParaRPr lang="zh-CN" altLang="en-US"/>
        </a:p>
      </dgm:t>
    </dgm:pt>
    <dgm:pt modelId="{734EAD90-0410-4138-BA24-93FFD7A04CC0}">
      <dgm:prSet/>
      <dgm:spPr/>
      <dgm:t>
        <a:bodyPr/>
        <a:lstStyle/>
        <a:p>
          <a:r>
            <a:rPr lang="zh-CN" altLang="en-US" dirty="0"/>
            <a:t>管理</a:t>
          </a:r>
        </a:p>
      </dgm:t>
    </dgm:pt>
    <dgm:pt modelId="{A43877DD-8FD1-4FEE-99D2-4A290A416C49}" type="parTrans" cxnId="{3BA562D5-1C0C-4C71-8F7D-1010E600AD48}">
      <dgm:prSet/>
      <dgm:spPr/>
      <dgm:t>
        <a:bodyPr/>
        <a:lstStyle/>
        <a:p>
          <a:endParaRPr lang="zh-CN" altLang="en-US"/>
        </a:p>
      </dgm:t>
    </dgm:pt>
    <dgm:pt modelId="{2CC39B75-55DC-49F0-82BC-551A7570D7F6}" type="sibTrans" cxnId="{3BA562D5-1C0C-4C71-8F7D-1010E600AD48}">
      <dgm:prSet/>
      <dgm:spPr/>
      <dgm:t>
        <a:bodyPr/>
        <a:lstStyle/>
        <a:p>
          <a:endParaRPr lang="zh-CN" altLang="en-US"/>
        </a:p>
      </dgm:t>
    </dgm:pt>
    <dgm:pt modelId="{09D3D960-5CDC-4C79-8445-B42351AD0BE7}">
      <dgm:prSet/>
      <dgm:spPr/>
      <dgm:t>
        <a:bodyPr/>
        <a:lstStyle/>
        <a:p>
          <a:r>
            <a:rPr lang="zh-CN" altLang="en-US" dirty="0"/>
            <a:t>用户信息管理</a:t>
          </a:r>
        </a:p>
      </dgm:t>
    </dgm:pt>
    <dgm:pt modelId="{091B33F7-571E-4D3F-B620-4D63D5E8C659}" type="parTrans" cxnId="{3F026EDB-62C7-4B81-83EE-1709C3C2A940}">
      <dgm:prSet/>
      <dgm:spPr/>
      <dgm:t>
        <a:bodyPr/>
        <a:lstStyle/>
        <a:p>
          <a:endParaRPr lang="zh-CN" altLang="en-US"/>
        </a:p>
      </dgm:t>
    </dgm:pt>
    <dgm:pt modelId="{EA003E64-0A41-4110-8098-FF1676C33B54}" type="sibTrans" cxnId="{3F026EDB-62C7-4B81-83EE-1709C3C2A940}">
      <dgm:prSet/>
      <dgm:spPr/>
      <dgm:t>
        <a:bodyPr/>
        <a:lstStyle/>
        <a:p>
          <a:endParaRPr lang="zh-CN" altLang="en-US"/>
        </a:p>
      </dgm:t>
    </dgm:pt>
    <dgm:pt modelId="{99551508-2107-43F8-B9DB-3A052BAD5049}">
      <dgm:prSet/>
      <dgm:spPr/>
      <dgm:t>
        <a:bodyPr/>
        <a:lstStyle/>
        <a:p>
          <a:r>
            <a:rPr lang="zh-CN" altLang="en-US" dirty="0"/>
            <a:t>修改个人信息</a:t>
          </a:r>
        </a:p>
      </dgm:t>
    </dgm:pt>
    <dgm:pt modelId="{B2662FF3-C849-4C89-B1E5-F7DCA55DF83E}" type="parTrans" cxnId="{46E6266D-3E34-4D30-8C62-88FCA2FF8783}">
      <dgm:prSet/>
      <dgm:spPr/>
      <dgm:t>
        <a:bodyPr/>
        <a:lstStyle/>
        <a:p>
          <a:endParaRPr lang="zh-CN" altLang="en-US"/>
        </a:p>
      </dgm:t>
    </dgm:pt>
    <dgm:pt modelId="{906D620D-2C9E-4336-B993-EEB9E14D3ADA}" type="sibTrans" cxnId="{46E6266D-3E34-4D30-8C62-88FCA2FF8783}">
      <dgm:prSet/>
      <dgm:spPr/>
      <dgm:t>
        <a:bodyPr/>
        <a:lstStyle/>
        <a:p>
          <a:endParaRPr lang="zh-CN" altLang="en-US"/>
        </a:p>
      </dgm:t>
    </dgm:pt>
    <dgm:pt modelId="{69EF8952-FDB0-4A9D-8882-6FCBFFD6F34C}">
      <dgm:prSet/>
      <dgm:spPr/>
      <dgm:t>
        <a:bodyPr/>
        <a:lstStyle/>
        <a:p>
          <a:r>
            <a:rPr lang="zh-CN" altLang="en-US" dirty="0"/>
            <a:t>修改密码</a:t>
          </a:r>
        </a:p>
      </dgm:t>
    </dgm:pt>
    <dgm:pt modelId="{E90C041E-1075-4C97-B67F-1B229CDC0A04}" type="parTrans" cxnId="{9E9812BB-5309-4AC9-8461-66A470B4AE98}">
      <dgm:prSet/>
      <dgm:spPr/>
      <dgm:t>
        <a:bodyPr/>
        <a:lstStyle/>
        <a:p>
          <a:endParaRPr lang="zh-CN" altLang="en-US"/>
        </a:p>
      </dgm:t>
    </dgm:pt>
    <dgm:pt modelId="{67187B7D-A082-495C-B53D-4284CBA8660C}" type="sibTrans" cxnId="{9E9812BB-5309-4AC9-8461-66A470B4AE98}">
      <dgm:prSet/>
      <dgm:spPr/>
      <dgm:t>
        <a:bodyPr/>
        <a:lstStyle/>
        <a:p>
          <a:endParaRPr lang="zh-CN" altLang="en-US"/>
        </a:p>
      </dgm:t>
    </dgm:pt>
    <dgm:pt modelId="{B708157F-50AB-41CB-97F2-1E804997D950}" type="pres">
      <dgm:prSet presAssocID="{A479B6D4-3FAF-4F75-87ED-7D37A2EE7199}" presName="hierChild1" presStyleCnt="0">
        <dgm:presLayoutVars>
          <dgm:orgChart val="1"/>
          <dgm:chPref val="1"/>
          <dgm:dir/>
          <dgm:animOne val="branch"/>
          <dgm:animLvl val="lvl"/>
          <dgm:resizeHandles/>
        </dgm:presLayoutVars>
      </dgm:prSet>
      <dgm:spPr/>
    </dgm:pt>
    <dgm:pt modelId="{CD7B573F-9A73-4B4B-8925-21EE17B8DA46}" type="pres">
      <dgm:prSet presAssocID="{611C857A-2458-424A-9E08-BE1D826E8B0E}" presName="hierRoot1" presStyleCnt="0">
        <dgm:presLayoutVars>
          <dgm:hierBranch val="init"/>
        </dgm:presLayoutVars>
      </dgm:prSet>
      <dgm:spPr/>
    </dgm:pt>
    <dgm:pt modelId="{C69D2B33-2E34-4778-B4DF-AABDA1753814}" type="pres">
      <dgm:prSet presAssocID="{611C857A-2458-424A-9E08-BE1D826E8B0E}" presName="rootComposite1" presStyleCnt="0"/>
      <dgm:spPr/>
    </dgm:pt>
    <dgm:pt modelId="{EEA9664D-5D21-466A-AF47-9B581437BA1B}" type="pres">
      <dgm:prSet presAssocID="{611C857A-2458-424A-9E08-BE1D826E8B0E}" presName="rootText1" presStyleLbl="node0" presStyleIdx="0" presStyleCnt="1">
        <dgm:presLayoutVars>
          <dgm:chPref val="3"/>
        </dgm:presLayoutVars>
      </dgm:prSet>
      <dgm:spPr/>
    </dgm:pt>
    <dgm:pt modelId="{278692D3-5C0C-4D52-B2CD-B8F14199D10B}" type="pres">
      <dgm:prSet presAssocID="{611C857A-2458-424A-9E08-BE1D826E8B0E}" presName="rootConnector1" presStyleLbl="node1" presStyleIdx="0" presStyleCnt="0"/>
      <dgm:spPr/>
    </dgm:pt>
    <dgm:pt modelId="{0ABDD56A-7A21-420A-ABD9-24F88C499E14}" type="pres">
      <dgm:prSet presAssocID="{611C857A-2458-424A-9E08-BE1D826E8B0E}" presName="hierChild2" presStyleCnt="0"/>
      <dgm:spPr/>
    </dgm:pt>
    <dgm:pt modelId="{05061AB3-F425-4EE0-BE01-241231F9C392}" type="pres">
      <dgm:prSet presAssocID="{0790ECF4-3C4C-4D47-B279-B699577B58B1}" presName="Name37" presStyleLbl="parChTrans1D2" presStyleIdx="0" presStyleCnt="3"/>
      <dgm:spPr/>
    </dgm:pt>
    <dgm:pt modelId="{7AD14E1B-6190-4007-81C0-72CA3ADDFBF8}" type="pres">
      <dgm:prSet presAssocID="{87FB3D53-4F4E-4597-8A13-816E01968A28}" presName="hierRoot2" presStyleCnt="0">
        <dgm:presLayoutVars>
          <dgm:hierBranch val="init"/>
        </dgm:presLayoutVars>
      </dgm:prSet>
      <dgm:spPr/>
    </dgm:pt>
    <dgm:pt modelId="{401851C4-978E-4410-A01D-6DF7F24CBA8B}" type="pres">
      <dgm:prSet presAssocID="{87FB3D53-4F4E-4597-8A13-816E01968A28}" presName="rootComposite" presStyleCnt="0"/>
      <dgm:spPr/>
    </dgm:pt>
    <dgm:pt modelId="{19C447E8-1269-4D3E-ACE9-554DA50509FD}" type="pres">
      <dgm:prSet presAssocID="{87FB3D53-4F4E-4597-8A13-816E01968A28}" presName="rootText" presStyleLbl="node2" presStyleIdx="0" presStyleCnt="3">
        <dgm:presLayoutVars>
          <dgm:chPref val="3"/>
        </dgm:presLayoutVars>
      </dgm:prSet>
      <dgm:spPr/>
    </dgm:pt>
    <dgm:pt modelId="{7518AFEE-041C-4F1D-8339-88460D6F6696}" type="pres">
      <dgm:prSet presAssocID="{87FB3D53-4F4E-4597-8A13-816E01968A28}" presName="rootConnector" presStyleLbl="node2" presStyleIdx="0" presStyleCnt="3"/>
      <dgm:spPr/>
    </dgm:pt>
    <dgm:pt modelId="{8CD44E42-35D7-4068-AB48-8885933CA0F3}" type="pres">
      <dgm:prSet presAssocID="{87FB3D53-4F4E-4597-8A13-816E01968A28}" presName="hierChild4" presStyleCnt="0"/>
      <dgm:spPr/>
    </dgm:pt>
    <dgm:pt modelId="{11890433-27F7-4211-A5EA-D02028A6BE54}" type="pres">
      <dgm:prSet presAssocID="{D200D317-EF19-416E-922B-498E9BAF3571}" presName="Name37" presStyleLbl="parChTrans1D3" presStyleIdx="0" presStyleCnt="7"/>
      <dgm:spPr/>
    </dgm:pt>
    <dgm:pt modelId="{544F5E0C-656C-42FB-AA98-D900656FFEF7}" type="pres">
      <dgm:prSet presAssocID="{AFAABE48-14DA-4F24-B5AE-E10DC148F639}" presName="hierRoot2" presStyleCnt="0">
        <dgm:presLayoutVars>
          <dgm:hierBranch val="init"/>
        </dgm:presLayoutVars>
      </dgm:prSet>
      <dgm:spPr/>
    </dgm:pt>
    <dgm:pt modelId="{5CA121FE-7B11-432D-A4E6-6AF9CADE20F2}" type="pres">
      <dgm:prSet presAssocID="{AFAABE48-14DA-4F24-B5AE-E10DC148F639}" presName="rootComposite" presStyleCnt="0"/>
      <dgm:spPr/>
    </dgm:pt>
    <dgm:pt modelId="{EEE6BD22-1ECD-4C0E-8CE1-3A65504E0B42}" type="pres">
      <dgm:prSet presAssocID="{AFAABE48-14DA-4F24-B5AE-E10DC148F639}" presName="rootText" presStyleLbl="node3" presStyleIdx="0" presStyleCnt="7">
        <dgm:presLayoutVars>
          <dgm:chPref val="3"/>
        </dgm:presLayoutVars>
      </dgm:prSet>
      <dgm:spPr/>
    </dgm:pt>
    <dgm:pt modelId="{2DE8645F-58BA-4734-9E94-E84575EAF59F}" type="pres">
      <dgm:prSet presAssocID="{AFAABE48-14DA-4F24-B5AE-E10DC148F639}" presName="rootConnector" presStyleLbl="node3" presStyleIdx="0" presStyleCnt="7"/>
      <dgm:spPr/>
    </dgm:pt>
    <dgm:pt modelId="{AA24B224-0E0B-46B5-A851-980C5F3A8D2D}" type="pres">
      <dgm:prSet presAssocID="{AFAABE48-14DA-4F24-B5AE-E10DC148F639}" presName="hierChild4" presStyleCnt="0"/>
      <dgm:spPr/>
    </dgm:pt>
    <dgm:pt modelId="{BF0AD9C8-F0DA-408F-AEB4-0587011F35AA}" type="pres">
      <dgm:prSet presAssocID="{E947097C-BF22-4B45-A0EC-C114400CF939}" presName="Name37" presStyleLbl="parChTrans1D4" presStyleIdx="0" presStyleCnt="12"/>
      <dgm:spPr/>
    </dgm:pt>
    <dgm:pt modelId="{6CD6E5B0-F9EC-45CB-B56A-3DF0485577E0}" type="pres">
      <dgm:prSet presAssocID="{59CC1FA3-6849-42FC-B918-3C3AD52BD18F}" presName="hierRoot2" presStyleCnt="0">
        <dgm:presLayoutVars>
          <dgm:hierBranch val="init"/>
        </dgm:presLayoutVars>
      </dgm:prSet>
      <dgm:spPr/>
    </dgm:pt>
    <dgm:pt modelId="{34686143-41E7-4107-B942-A19C7E79D77E}" type="pres">
      <dgm:prSet presAssocID="{59CC1FA3-6849-42FC-B918-3C3AD52BD18F}" presName="rootComposite" presStyleCnt="0"/>
      <dgm:spPr/>
    </dgm:pt>
    <dgm:pt modelId="{DB864CBD-0637-40AB-A243-5BD19E659224}" type="pres">
      <dgm:prSet presAssocID="{59CC1FA3-6849-42FC-B918-3C3AD52BD18F}" presName="rootText" presStyleLbl="node4" presStyleIdx="0" presStyleCnt="12">
        <dgm:presLayoutVars>
          <dgm:chPref val="3"/>
        </dgm:presLayoutVars>
      </dgm:prSet>
      <dgm:spPr/>
    </dgm:pt>
    <dgm:pt modelId="{1F09D61D-A155-4E48-A78F-87B41265093F}" type="pres">
      <dgm:prSet presAssocID="{59CC1FA3-6849-42FC-B918-3C3AD52BD18F}" presName="rootConnector" presStyleLbl="node4" presStyleIdx="0" presStyleCnt="12"/>
      <dgm:spPr/>
    </dgm:pt>
    <dgm:pt modelId="{E569D91D-3FC8-48FA-B679-EDC924E238D6}" type="pres">
      <dgm:prSet presAssocID="{59CC1FA3-6849-42FC-B918-3C3AD52BD18F}" presName="hierChild4" presStyleCnt="0"/>
      <dgm:spPr/>
    </dgm:pt>
    <dgm:pt modelId="{4D43372A-4048-48B2-A2F5-548507A73F5A}" type="pres">
      <dgm:prSet presAssocID="{59CC1FA3-6849-42FC-B918-3C3AD52BD18F}" presName="hierChild5" presStyleCnt="0"/>
      <dgm:spPr/>
    </dgm:pt>
    <dgm:pt modelId="{00C53DC9-96DC-4F16-8C6A-CB3137035F52}" type="pres">
      <dgm:prSet presAssocID="{8479E3F9-F996-4D7B-AE78-1A1C051C703B}" presName="Name37" presStyleLbl="parChTrans1D4" presStyleIdx="1" presStyleCnt="12"/>
      <dgm:spPr/>
    </dgm:pt>
    <dgm:pt modelId="{ED7A8DF1-E9BA-4D27-8B3D-9E8EAC5A267F}" type="pres">
      <dgm:prSet presAssocID="{51C6C432-D5FC-4993-B6EA-F8FE0C3338CC}" presName="hierRoot2" presStyleCnt="0">
        <dgm:presLayoutVars>
          <dgm:hierBranch val="init"/>
        </dgm:presLayoutVars>
      </dgm:prSet>
      <dgm:spPr/>
    </dgm:pt>
    <dgm:pt modelId="{0D4D4198-42B2-4321-B92D-EA853E3535EF}" type="pres">
      <dgm:prSet presAssocID="{51C6C432-D5FC-4993-B6EA-F8FE0C3338CC}" presName="rootComposite" presStyleCnt="0"/>
      <dgm:spPr/>
    </dgm:pt>
    <dgm:pt modelId="{D00F50BB-D9CB-4F56-8BB2-FB88A12A6585}" type="pres">
      <dgm:prSet presAssocID="{51C6C432-D5FC-4993-B6EA-F8FE0C3338CC}" presName="rootText" presStyleLbl="node4" presStyleIdx="1" presStyleCnt="12">
        <dgm:presLayoutVars>
          <dgm:chPref val="3"/>
        </dgm:presLayoutVars>
      </dgm:prSet>
      <dgm:spPr/>
    </dgm:pt>
    <dgm:pt modelId="{683CDFEB-CE82-414B-8C0E-56C1CCAFD032}" type="pres">
      <dgm:prSet presAssocID="{51C6C432-D5FC-4993-B6EA-F8FE0C3338CC}" presName="rootConnector" presStyleLbl="node4" presStyleIdx="1" presStyleCnt="12"/>
      <dgm:spPr/>
    </dgm:pt>
    <dgm:pt modelId="{79F4ABBF-9AF4-46B7-A0D0-3279BF1C9383}" type="pres">
      <dgm:prSet presAssocID="{51C6C432-D5FC-4993-B6EA-F8FE0C3338CC}" presName="hierChild4" presStyleCnt="0"/>
      <dgm:spPr/>
    </dgm:pt>
    <dgm:pt modelId="{04CC65D0-71CF-415B-A9A9-921434ACAA7F}" type="pres">
      <dgm:prSet presAssocID="{51C6C432-D5FC-4993-B6EA-F8FE0C3338CC}" presName="hierChild5" presStyleCnt="0"/>
      <dgm:spPr/>
    </dgm:pt>
    <dgm:pt modelId="{FBAD9E7E-34A6-4A98-8967-9EEC11A85E4D}" type="pres">
      <dgm:prSet presAssocID="{2E0EA507-4774-4D48-A152-35222E65BEE2}" presName="Name37" presStyleLbl="parChTrans1D4" presStyleIdx="2" presStyleCnt="12"/>
      <dgm:spPr/>
    </dgm:pt>
    <dgm:pt modelId="{A35D9815-1416-4229-AA0C-AD853F44D8FF}" type="pres">
      <dgm:prSet presAssocID="{4F4C7473-911B-4F30-81C2-B740053E5097}" presName="hierRoot2" presStyleCnt="0">
        <dgm:presLayoutVars>
          <dgm:hierBranch val="init"/>
        </dgm:presLayoutVars>
      </dgm:prSet>
      <dgm:spPr/>
    </dgm:pt>
    <dgm:pt modelId="{431A56A2-6F06-47DC-AB01-2CFE9FF43B2E}" type="pres">
      <dgm:prSet presAssocID="{4F4C7473-911B-4F30-81C2-B740053E5097}" presName="rootComposite" presStyleCnt="0"/>
      <dgm:spPr/>
    </dgm:pt>
    <dgm:pt modelId="{AA7244B4-7E7B-4C3F-8B20-71A59ACDBF50}" type="pres">
      <dgm:prSet presAssocID="{4F4C7473-911B-4F30-81C2-B740053E5097}" presName="rootText" presStyleLbl="node4" presStyleIdx="2" presStyleCnt="12">
        <dgm:presLayoutVars>
          <dgm:chPref val="3"/>
        </dgm:presLayoutVars>
      </dgm:prSet>
      <dgm:spPr/>
    </dgm:pt>
    <dgm:pt modelId="{B1AF37F5-5667-464F-AA40-3613B2E8C747}" type="pres">
      <dgm:prSet presAssocID="{4F4C7473-911B-4F30-81C2-B740053E5097}" presName="rootConnector" presStyleLbl="node4" presStyleIdx="2" presStyleCnt="12"/>
      <dgm:spPr/>
    </dgm:pt>
    <dgm:pt modelId="{A061CFD0-233B-4A77-8D9F-446F05024523}" type="pres">
      <dgm:prSet presAssocID="{4F4C7473-911B-4F30-81C2-B740053E5097}" presName="hierChild4" presStyleCnt="0"/>
      <dgm:spPr/>
    </dgm:pt>
    <dgm:pt modelId="{5BD4C404-C3AE-4F62-A910-613BC358352D}" type="pres">
      <dgm:prSet presAssocID="{4F4C7473-911B-4F30-81C2-B740053E5097}" presName="hierChild5" presStyleCnt="0"/>
      <dgm:spPr/>
    </dgm:pt>
    <dgm:pt modelId="{8801399D-F9D6-45BE-80A5-5795691D7AC6}" type="pres">
      <dgm:prSet presAssocID="{F6B214AB-F1F8-4A56-8935-E3177371C407}" presName="Name37" presStyleLbl="parChTrans1D4" presStyleIdx="3" presStyleCnt="12"/>
      <dgm:spPr/>
    </dgm:pt>
    <dgm:pt modelId="{306E0477-82E6-4880-A39D-D08FCA381FA2}" type="pres">
      <dgm:prSet presAssocID="{E5380662-64A9-439C-96E8-EE005DCA9AF8}" presName="hierRoot2" presStyleCnt="0">
        <dgm:presLayoutVars>
          <dgm:hierBranch val="init"/>
        </dgm:presLayoutVars>
      </dgm:prSet>
      <dgm:spPr/>
    </dgm:pt>
    <dgm:pt modelId="{C7D25FDB-CA1D-402A-ABC8-C6E5E5ED17C8}" type="pres">
      <dgm:prSet presAssocID="{E5380662-64A9-439C-96E8-EE005DCA9AF8}" presName="rootComposite" presStyleCnt="0"/>
      <dgm:spPr/>
    </dgm:pt>
    <dgm:pt modelId="{CF230708-94EF-4C2B-8DDA-6F307B1AD261}" type="pres">
      <dgm:prSet presAssocID="{E5380662-64A9-439C-96E8-EE005DCA9AF8}" presName="rootText" presStyleLbl="node4" presStyleIdx="3" presStyleCnt="12">
        <dgm:presLayoutVars>
          <dgm:chPref val="3"/>
        </dgm:presLayoutVars>
      </dgm:prSet>
      <dgm:spPr/>
    </dgm:pt>
    <dgm:pt modelId="{1B81B3A2-19EC-40CB-90AA-D652AB12A58F}" type="pres">
      <dgm:prSet presAssocID="{E5380662-64A9-439C-96E8-EE005DCA9AF8}" presName="rootConnector" presStyleLbl="node4" presStyleIdx="3" presStyleCnt="12"/>
      <dgm:spPr/>
    </dgm:pt>
    <dgm:pt modelId="{77094DFC-0742-4484-9A12-0A78CC537BBB}" type="pres">
      <dgm:prSet presAssocID="{E5380662-64A9-439C-96E8-EE005DCA9AF8}" presName="hierChild4" presStyleCnt="0"/>
      <dgm:spPr/>
    </dgm:pt>
    <dgm:pt modelId="{C588F3B0-989C-4E9C-8C89-1205F1C19C5C}" type="pres">
      <dgm:prSet presAssocID="{E5380662-64A9-439C-96E8-EE005DCA9AF8}" presName="hierChild5" presStyleCnt="0"/>
      <dgm:spPr/>
    </dgm:pt>
    <dgm:pt modelId="{DFF1994A-BA36-4003-B458-82FAABF00911}" type="pres">
      <dgm:prSet presAssocID="{9FCDDCC5-223C-403B-8FE2-C91B3D89FA89}" presName="Name37" presStyleLbl="parChTrans1D4" presStyleIdx="4" presStyleCnt="12"/>
      <dgm:spPr/>
    </dgm:pt>
    <dgm:pt modelId="{9C9B6FAD-09BA-4465-95D9-11094C959982}" type="pres">
      <dgm:prSet presAssocID="{8A5C05E1-AF1E-4ED2-B6B6-789919564B82}" presName="hierRoot2" presStyleCnt="0">
        <dgm:presLayoutVars>
          <dgm:hierBranch val="init"/>
        </dgm:presLayoutVars>
      </dgm:prSet>
      <dgm:spPr/>
    </dgm:pt>
    <dgm:pt modelId="{3576CDDA-8C4D-4786-916F-B945000C88C6}" type="pres">
      <dgm:prSet presAssocID="{8A5C05E1-AF1E-4ED2-B6B6-789919564B82}" presName="rootComposite" presStyleCnt="0"/>
      <dgm:spPr/>
    </dgm:pt>
    <dgm:pt modelId="{232C12D7-A3A6-4CD5-8CD3-FC8705E9B86C}" type="pres">
      <dgm:prSet presAssocID="{8A5C05E1-AF1E-4ED2-B6B6-789919564B82}" presName="rootText" presStyleLbl="node4" presStyleIdx="4" presStyleCnt="12">
        <dgm:presLayoutVars>
          <dgm:chPref val="3"/>
        </dgm:presLayoutVars>
      </dgm:prSet>
      <dgm:spPr/>
    </dgm:pt>
    <dgm:pt modelId="{588C3A54-3895-495A-89BE-9C90976A6D5B}" type="pres">
      <dgm:prSet presAssocID="{8A5C05E1-AF1E-4ED2-B6B6-789919564B82}" presName="rootConnector" presStyleLbl="node4" presStyleIdx="4" presStyleCnt="12"/>
      <dgm:spPr/>
    </dgm:pt>
    <dgm:pt modelId="{BF4B89A5-744F-4947-B042-B1713752FBCE}" type="pres">
      <dgm:prSet presAssocID="{8A5C05E1-AF1E-4ED2-B6B6-789919564B82}" presName="hierChild4" presStyleCnt="0"/>
      <dgm:spPr/>
    </dgm:pt>
    <dgm:pt modelId="{D618D5C6-415D-402D-9E1E-EAFBAD083321}" type="pres">
      <dgm:prSet presAssocID="{8A5C05E1-AF1E-4ED2-B6B6-789919564B82}" presName="hierChild5" presStyleCnt="0"/>
      <dgm:spPr/>
    </dgm:pt>
    <dgm:pt modelId="{B42920B8-D4D6-4A0C-A12E-E45D827CB37D}" type="pres">
      <dgm:prSet presAssocID="{AFAABE48-14DA-4F24-B5AE-E10DC148F639}" presName="hierChild5" presStyleCnt="0"/>
      <dgm:spPr/>
    </dgm:pt>
    <dgm:pt modelId="{84F123F8-E8A6-4E43-8C08-CEF332FE65B8}" type="pres">
      <dgm:prSet presAssocID="{60C567BA-BFBD-4EA1-8F02-9A6ACAFF69D8}" presName="Name37" presStyleLbl="parChTrans1D3" presStyleIdx="1" presStyleCnt="7"/>
      <dgm:spPr/>
    </dgm:pt>
    <dgm:pt modelId="{E8CC6DAC-32A4-40FF-BE99-A3A2674E2A90}" type="pres">
      <dgm:prSet presAssocID="{4553C73C-E7A3-43A7-BE7B-2D52E182EC22}" presName="hierRoot2" presStyleCnt="0">
        <dgm:presLayoutVars>
          <dgm:hierBranch val="init"/>
        </dgm:presLayoutVars>
      </dgm:prSet>
      <dgm:spPr/>
    </dgm:pt>
    <dgm:pt modelId="{37735B1A-37B4-48B6-9889-8970F785C3DB}" type="pres">
      <dgm:prSet presAssocID="{4553C73C-E7A3-43A7-BE7B-2D52E182EC22}" presName="rootComposite" presStyleCnt="0"/>
      <dgm:spPr/>
    </dgm:pt>
    <dgm:pt modelId="{E75A0FE9-8EFB-448E-A0F8-374E9750CC19}" type="pres">
      <dgm:prSet presAssocID="{4553C73C-E7A3-43A7-BE7B-2D52E182EC22}" presName="rootText" presStyleLbl="node3" presStyleIdx="1" presStyleCnt="7">
        <dgm:presLayoutVars>
          <dgm:chPref val="3"/>
        </dgm:presLayoutVars>
      </dgm:prSet>
      <dgm:spPr/>
    </dgm:pt>
    <dgm:pt modelId="{51BA2BC9-460C-4FCE-9067-C0FF8BE7E599}" type="pres">
      <dgm:prSet presAssocID="{4553C73C-E7A3-43A7-BE7B-2D52E182EC22}" presName="rootConnector" presStyleLbl="node3" presStyleIdx="1" presStyleCnt="7"/>
      <dgm:spPr/>
    </dgm:pt>
    <dgm:pt modelId="{9D988840-CC56-46BF-84FF-5D4CBBF38763}" type="pres">
      <dgm:prSet presAssocID="{4553C73C-E7A3-43A7-BE7B-2D52E182EC22}" presName="hierChild4" presStyleCnt="0"/>
      <dgm:spPr/>
    </dgm:pt>
    <dgm:pt modelId="{2CF8FDBB-EB9D-48C6-9F26-C0C308AF39D4}" type="pres">
      <dgm:prSet presAssocID="{3E471DFA-3A97-4036-B2B5-EF2DAE358A2F}" presName="Name37" presStyleLbl="parChTrans1D4" presStyleIdx="5" presStyleCnt="12"/>
      <dgm:spPr/>
    </dgm:pt>
    <dgm:pt modelId="{D1E361CB-1E7D-4087-893D-14445FE69466}" type="pres">
      <dgm:prSet presAssocID="{F2E08CFD-582B-45E8-9110-2B85A665E5DC}" presName="hierRoot2" presStyleCnt="0">
        <dgm:presLayoutVars>
          <dgm:hierBranch val="init"/>
        </dgm:presLayoutVars>
      </dgm:prSet>
      <dgm:spPr/>
    </dgm:pt>
    <dgm:pt modelId="{0465D31B-9964-4EC0-9F5C-6757AEBAB1EA}" type="pres">
      <dgm:prSet presAssocID="{F2E08CFD-582B-45E8-9110-2B85A665E5DC}" presName="rootComposite" presStyleCnt="0"/>
      <dgm:spPr/>
    </dgm:pt>
    <dgm:pt modelId="{96146D5F-9563-4757-B128-AF3FB1595529}" type="pres">
      <dgm:prSet presAssocID="{F2E08CFD-582B-45E8-9110-2B85A665E5DC}" presName="rootText" presStyleLbl="node4" presStyleIdx="5" presStyleCnt="12">
        <dgm:presLayoutVars>
          <dgm:chPref val="3"/>
        </dgm:presLayoutVars>
      </dgm:prSet>
      <dgm:spPr/>
    </dgm:pt>
    <dgm:pt modelId="{C0C5719F-56A5-44B8-AE50-F1D5484E736E}" type="pres">
      <dgm:prSet presAssocID="{F2E08CFD-582B-45E8-9110-2B85A665E5DC}" presName="rootConnector" presStyleLbl="node4" presStyleIdx="5" presStyleCnt="12"/>
      <dgm:spPr/>
    </dgm:pt>
    <dgm:pt modelId="{20327B48-9BA2-4502-8D54-1AC220C5C7D2}" type="pres">
      <dgm:prSet presAssocID="{F2E08CFD-582B-45E8-9110-2B85A665E5DC}" presName="hierChild4" presStyleCnt="0"/>
      <dgm:spPr/>
    </dgm:pt>
    <dgm:pt modelId="{FB85454B-2AC2-4D45-8B51-6D8E3CAA67C6}" type="pres">
      <dgm:prSet presAssocID="{F2E08CFD-582B-45E8-9110-2B85A665E5DC}" presName="hierChild5" presStyleCnt="0"/>
      <dgm:spPr/>
    </dgm:pt>
    <dgm:pt modelId="{BB62A286-2129-4215-953B-8FAA7CCE7213}" type="pres">
      <dgm:prSet presAssocID="{5068CFCD-B51C-4B26-8743-F58735F1D2D6}" presName="Name37" presStyleLbl="parChTrans1D4" presStyleIdx="6" presStyleCnt="12"/>
      <dgm:spPr/>
    </dgm:pt>
    <dgm:pt modelId="{54867E4D-3CF4-4BF2-AA57-0A23BBCDDC1E}" type="pres">
      <dgm:prSet presAssocID="{85418614-D175-4477-8035-4015F74A88F3}" presName="hierRoot2" presStyleCnt="0">
        <dgm:presLayoutVars>
          <dgm:hierBranch val="init"/>
        </dgm:presLayoutVars>
      </dgm:prSet>
      <dgm:spPr/>
    </dgm:pt>
    <dgm:pt modelId="{7CBD6748-A611-4B34-BA60-C4C3167C12FE}" type="pres">
      <dgm:prSet presAssocID="{85418614-D175-4477-8035-4015F74A88F3}" presName="rootComposite" presStyleCnt="0"/>
      <dgm:spPr/>
    </dgm:pt>
    <dgm:pt modelId="{58E4E36C-18E9-4048-9C93-94784B6FDF6D}" type="pres">
      <dgm:prSet presAssocID="{85418614-D175-4477-8035-4015F74A88F3}" presName="rootText" presStyleLbl="node4" presStyleIdx="6" presStyleCnt="12">
        <dgm:presLayoutVars>
          <dgm:chPref val="3"/>
        </dgm:presLayoutVars>
      </dgm:prSet>
      <dgm:spPr/>
    </dgm:pt>
    <dgm:pt modelId="{11CEA690-B8DB-451B-87BF-29AE97EC33AA}" type="pres">
      <dgm:prSet presAssocID="{85418614-D175-4477-8035-4015F74A88F3}" presName="rootConnector" presStyleLbl="node4" presStyleIdx="6" presStyleCnt="12"/>
      <dgm:spPr/>
    </dgm:pt>
    <dgm:pt modelId="{2DE0CE90-552D-45AE-AFAC-5E2406FBCD24}" type="pres">
      <dgm:prSet presAssocID="{85418614-D175-4477-8035-4015F74A88F3}" presName="hierChild4" presStyleCnt="0"/>
      <dgm:spPr/>
    </dgm:pt>
    <dgm:pt modelId="{C9E55806-A39D-49A9-BF56-830E66032318}" type="pres">
      <dgm:prSet presAssocID="{85418614-D175-4477-8035-4015F74A88F3}" presName="hierChild5" presStyleCnt="0"/>
      <dgm:spPr/>
    </dgm:pt>
    <dgm:pt modelId="{AFE0A75E-BF25-4CAF-B4F3-119EF7D66DE9}" type="pres">
      <dgm:prSet presAssocID="{57AF9F1F-7F04-4013-91AE-AC2630F9174C}" presName="Name37" presStyleLbl="parChTrans1D4" presStyleIdx="7" presStyleCnt="12"/>
      <dgm:spPr/>
    </dgm:pt>
    <dgm:pt modelId="{C6FE39D4-506A-4180-875E-E930DC5F4CD7}" type="pres">
      <dgm:prSet presAssocID="{9F594761-2BE7-47FB-B428-49995007FE96}" presName="hierRoot2" presStyleCnt="0">
        <dgm:presLayoutVars>
          <dgm:hierBranch val="init"/>
        </dgm:presLayoutVars>
      </dgm:prSet>
      <dgm:spPr/>
    </dgm:pt>
    <dgm:pt modelId="{2BFC9F83-0167-4C37-9A95-CCFB54369281}" type="pres">
      <dgm:prSet presAssocID="{9F594761-2BE7-47FB-B428-49995007FE96}" presName="rootComposite" presStyleCnt="0"/>
      <dgm:spPr/>
    </dgm:pt>
    <dgm:pt modelId="{CD11A8EC-AA09-4830-A8EA-03EA08ECCC1F}" type="pres">
      <dgm:prSet presAssocID="{9F594761-2BE7-47FB-B428-49995007FE96}" presName="rootText" presStyleLbl="node4" presStyleIdx="7" presStyleCnt="12">
        <dgm:presLayoutVars>
          <dgm:chPref val="3"/>
        </dgm:presLayoutVars>
      </dgm:prSet>
      <dgm:spPr/>
    </dgm:pt>
    <dgm:pt modelId="{E9D54AE9-425C-4DBC-AA77-9BE2979DD6EA}" type="pres">
      <dgm:prSet presAssocID="{9F594761-2BE7-47FB-B428-49995007FE96}" presName="rootConnector" presStyleLbl="node4" presStyleIdx="7" presStyleCnt="12"/>
      <dgm:spPr/>
    </dgm:pt>
    <dgm:pt modelId="{59F280C3-DAAD-4844-A4BB-A1C1AD7A5156}" type="pres">
      <dgm:prSet presAssocID="{9F594761-2BE7-47FB-B428-49995007FE96}" presName="hierChild4" presStyleCnt="0"/>
      <dgm:spPr/>
    </dgm:pt>
    <dgm:pt modelId="{D3B7287A-2F90-408B-B160-161BC5972668}" type="pres">
      <dgm:prSet presAssocID="{9F594761-2BE7-47FB-B428-49995007FE96}" presName="hierChild5" presStyleCnt="0"/>
      <dgm:spPr/>
    </dgm:pt>
    <dgm:pt modelId="{8FC73B80-274F-4A85-AB37-0BE52B198238}" type="pres">
      <dgm:prSet presAssocID="{4553C73C-E7A3-43A7-BE7B-2D52E182EC22}" presName="hierChild5" presStyleCnt="0"/>
      <dgm:spPr/>
    </dgm:pt>
    <dgm:pt modelId="{2FFB0FE8-96F3-41BF-94EE-32F437150E84}" type="pres">
      <dgm:prSet presAssocID="{87FB3D53-4F4E-4597-8A13-816E01968A28}" presName="hierChild5" presStyleCnt="0"/>
      <dgm:spPr/>
    </dgm:pt>
    <dgm:pt modelId="{90BB481D-AAFD-4763-8D28-B0CF348E418B}" type="pres">
      <dgm:prSet presAssocID="{29F116C3-F630-4EF3-890C-4B1D43DFC081}" presName="Name37" presStyleLbl="parChTrans1D2" presStyleIdx="1" presStyleCnt="3"/>
      <dgm:spPr/>
    </dgm:pt>
    <dgm:pt modelId="{500253FF-8213-4BB2-9AF9-D0DA0DAA9549}" type="pres">
      <dgm:prSet presAssocID="{8BF7352B-9334-4845-B970-A66117040657}" presName="hierRoot2" presStyleCnt="0">
        <dgm:presLayoutVars>
          <dgm:hierBranch val="init"/>
        </dgm:presLayoutVars>
      </dgm:prSet>
      <dgm:spPr/>
    </dgm:pt>
    <dgm:pt modelId="{51AF0236-5485-47DD-B034-6AB2F270B598}" type="pres">
      <dgm:prSet presAssocID="{8BF7352B-9334-4845-B970-A66117040657}" presName="rootComposite" presStyleCnt="0"/>
      <dgm:spPr/>
    </dgm:pt>
    <dgm:pt modelId="{8DF7A58A-FA1B-4BEC-9D44-7C3BA4E33FB1}" type="pres">
      <dgm:prSet presAssocID="{8BF7352B-9334-4845-B970-A66117040657}" presName="rootText" presStyleLbl="node2" presStyleIdx="1" presStyleCnt="3">
        <dgm:presLayoutVars>
          <dgm:chPref val="3"/>
        </dgm:presLayoutVars>
      </dgm:prSet>
      <dgm:spPr/>
    </dgm:pt>
    <dgm:pt modelId="{A881243F-BBD3-4F56-AAC9-2EE8E0F0CC8B}" type="pres">
      <dgm:prSet presAssocID="{8BF7352B-9334-4845-B970-A66117040657}" presName="rootConnector" presStyleLbl="node2" presStyleIdx="1" presStyleCnt="3"/>
      <dgm:spPr/>
    </dgm:pt>
    <dgm:pt modelId="{5EAD1807-329E-41B3-B694-35EFC6790C05}" type="pres">
      <dgm:prSet presAssocID="{8BF7352B-9334-4845-B970-A66117040657}" presName="hierChild4" presStyleCnt="0"/>
      <dgm:spPr/>
    </dgm:pt>
    <dgm:pt modelId="{172778C8-88CB-4630-99C3-25AAFDE97388}" type="pres">
      <dgm:prSet presAssocID="{7123860E-BA64-43A2-9B27-B11140067A64}" presName="Name37" presStyleLbl="parChTrans1D3" presStyleIdx="2" presStyleCnt="7"/>
      <dgm:spPr/>
    </dgm:pt>
    <dgm:pt modelId="{62DD5DBF-618A-444A-925C-F645A9A71AF5}" type="pres">
      <dgm:prSet presAssocID="{44BD1B62-619C-4194-BEA8-F1F698EE3C2B}" presName="hierRoot2" presStyleCnt="0">
        <dgm:presLayoutVars>
          <dgm:hierBranch val="init"/>
        </dgm:presLayoutVars>
      </dgm:prSet>
      <dgm:spPr/>
    </dgm:pt>
    <dgm:pt modelId="{85F0E1F1-8BC0-48C1-8DEA-9E8568492EE7}" type="pres">
      <dgm:prSet presAssocID="{44BD1B62-619C-4194-BEA8-F1F698EE3C2B}" presName="rootComposite" presStyleCnt="0"/>
      <dgm:spPr/>
    </dgm:pt>
    <dgm:pt modelId="{C3C54DE7-3722-47D2-9FF2-6064057389F4}" type="pres">
      <dgm:prSet presAssocID="{44BD1B62-619C-4194-BEA8-F1F698EE3C2B}" presName="rootText" presStyleLbl="node3" presStyleIdx="2" presStyleCnt="7">
        <dgm:presLayoutVars>
          <dgm:chPref val="3"/>
        </dgm:presLayoutVars>
      </dgm:prSet>
      <dgm:spPr/>
    </dgm:pt>
    <dgm:pt modelId="{9229B3BA-BEAE-4A84-AD58-CBB800B7AA6D}" type="pres">
      <dgm:prSet presAssocID="{44BD1B62-619C-4194-BEA8-F1F698EE3C2B}" presName="rootConnector" presStyleLbl="node3" presStyleIdx="2" presStyleCnt="7"/>
      <dgm:spPr/>
    </dgm:pt>
    <dgm:pt modelId="{5B186D48-4AD9-4AF7-8A67-A3F491305B54}" type="pres">
      <dgm:prSet presAssocID="{44BD1B62-619C-4194-BEA8-F1F698EE3C2B}" presName="hierChild4" presStyleCnt="0"/>
      <dgm:spPr/>
    </dgm:pt>
    <dgm:pt modelId="{3E7DC672-AB3C-40BE-B9FD-E74F91C604D3}" type="pres">
      <dgm:prSet presAssocID="{09D3B888-A1C7-4DF5-B7F9-EA15BC1845BB}" presName="Name37" presStyleLbl="parChTrans1D4" presStyleIdx="8" presStyleCnt="12"/>
      <dgm:spPr/>
    </dgm:pt>
    <dgm:pt modelId="{438BC88C-7971-4523-9B51-025B0934705D}" type="pres">
      <dgm:prSet presAssocID="{5C889D36-CD76-4255-9D7A-3BABDEABAC96}" presName="hierRoot2" presStyleCnt="0">
        <dgm:presLayoutVars>
          <dgm:hierBranch val="init"/>
        </dgm:presLayoutVars>
      </dgm:prSet>
      <dgm:spPr/>
    </dgm:pt>
    <dgm:pt modelId="{58BF73D2-3BF5-43A9-A320-6483B28ACAD4}" type="pres">
      <dgm:prSet presAssocID="{5C889D36-CD76-4255-9D7A-3BABDEABAC96}" presName="rootComposite" presStyleCnt="0"/>
      <dgm:spPr/>
    </dgm:pt>
    <dgm:pt modelId="{31421623-67A9-4D43-8367-0A0AFD2D6821}" type="pres">
      <dgm:prSet presAssocID="{5C889D36-CD76-4255-9D7A-3BABDEABAC96}" presName="rootText" presStyleLbl="node4" presStyleIdx="8" presStyleCnt="12">
        <dgm:presLayoutVars>
          <dgm:chPref val="3"/>
        </dgm:presLayoutVars>
      </dgm:prSet>
      <dgm:spPr/>
    </dgm:pt>
    <dgm:pt modelId="{85F13187-0645-478E-8184-F00EAEE64349}" type="pres">
      <dgm:prSet presAssocID="{5C889D36-CD76-4255-9D7A-3BABDEABAC96}" presName="rootConnector" presStyleLbl="node4" presStyleIdx="8" presStyleCnt="12"/>
      <dgm:spPr/>
    </dgm:pt>
    <dgm:pt modelId="{750207A7-3EB9-4BF8-A81F-8DADDAC2E479}" type="pres">
      <dgm:prSet presAssocID="{5C889D36-CD76-4255-9D7A-3BABDEABAC96}" presName="hierChild4" presStyleCnt="0"/>
      <dgm:spPr/>
    </dgm:pt>
    <dgm:pt modelId="{8267AB05-0876-4E71-8734-0C01D53AD7DC}" type="pres">
      <dgm:prSet presAssocID="{5C889D36-CD76-4255-9D7A-3BABDEABAC96}" presName="hierChild5" presStyleCnt="0"/>
      <dgm:spPr/>
    </dgm:pt>
    <dgm:pt modelId="{31DEDF2D-71D3-4986-90EA-21A6EA5EB6F8}" type="pres">
      <dgm:prSet presAssocID="{A43877DD-8FD1-4FEE-99D2-4A290A416C49}" presName="Name37" presStyleLbl="parChTrans1D4" presStyleIdx="9" presStyleCnt="12"/>
      <dgm:spPr/>
    </dgm:pt>
    <dgm:pt modelId="{13A6864F-89FD-4853-8D7D-D3983FE26B03}" type="pres">
      <dgm:prSet presAssocID="{734EAD90-0410-4138-BA24-93FFD7A04CC0}" presName="hierRoot2" presStyleCnt="0">
        <dgm:presLayoutVars>
          <dgm:hierBranch val="init"/>
        </dgm:presLayoutVars>
      </dgm:prSet>
      <dgm:spPr/>
    </dgm:pt>
    <dgm:pt modelId="{05F25DDA-C273-4D85-8E0C-71B255D8553A}" type="pres">
      <dgm:prSet presAssocID="{734EAD90-0410-4138-BA24-93FFD7A04CC0}" presName="rootComposite" presStyleCnt="0"/>
      <dgm:spPr/>
    </dgm:pt>
    <dgm:pt modelId="{3953F82E-ED5B-428E-85F4-D00E03B12644}" type="pres">
      <dgm:prSet presAssocID="{734EAD90-0410-4138-BA24-93FFD7A04CC0}" presName="rootText" presStyleLbl="node4" presStyleIdx="9" presStyleCnt="12">
        <dgm:presLayoutVars>
          <dgm:chPref val="3"/>
        </dgm:presLayoutVars>
      </dgm:prSet>
      <dgm:spPr/>
    </dgm:pt>
    <dgm:pt modelId="{B09E55DB-6DA8-4251-B37B-9F5116BEB4D3}" type="pres">
      <dgm:prSet presAssocID="{734EAD90-0410-4138-BA24-93FFD7A04CC0}" presName="rootConnector" presStyleLbl="node4" presStyleIdx="9" presStyleCnt="12"/>
      <dgm:spPr/>
    </dgm:pt>
    <dgm:pt modelId="{24F1C382-7011-45A5-86C7-C0D49B0345FE}" type="pres">
      <dgm:prSet presAssocID="{734EAD90-0410-4138-BA24-93FFD7A04CC0}" presName="hierChild4" presStyleCnt="0"/>
      <dgm:spPr/>
    </dgm:pt>
    <dgm:pt modelId="{D3706B7E-42FF-4A76-A719-A21B24752B6F}" type="pres">
      <dgm:prSet presAssocID="{734EAD90-0410-4138-BA24-93FFD7A04CC0}" presName="hierChild5" presStyleCnt="0"/>
      <dgm:spPr/>
    </dgm:pt>
    <dgm:pt modelId="{9E163DB9-2B32-45FF-908F-FC454AB01D1A}" type="pres">
      <dgm:prSet presAssocID="{44BD1B62-619C-4194-BEA8-F1F698EE3C2B}" presName="hierChild5" presStyleCnt="0"/>
      <dgm:spPr/>
    </dgm:pt>
    <dgm:pt modelId="{FED6C8CD-2152-45EF-9E37-82E62575FEA2}" type="pres">
      <dgm:prSet presAssocID="{F89DADA5-8374-4377-B2F3-A62281045229}" presName="Name37" presStyleLbl="parChTrans1D3" presStyleIdx="3" presStyleCnt="7"/>
      <dgm:spPr/>
    </dgm:pt>
    <dgm:pt modelId="{A175158C-3CEF-484B-B9BC-47476B9234CA}" type="pres">
      <dgm:prSet presAssocID="{2B21805C-D81C-4F0A-979C-EA48B4817CA2}" presName="hierRoot2" presStyleCnt="0">
        <dgm:presLayoutVars>
          <dgm:hierBranch val="init"/>
        </dgm:presLayoutVars>
      </dgm:prSet>
      <dgm:spPr/>
    </dgm:pt>
    <dgm:pt modelId="{C423D184-8540-4D8C-A1A8-C7BA0DA4E20B}" type="pres">
      <dgm:prSet presAssocID="{2B21805C-D81C-4F0A-979C-EA48B4817CA2}" presName="rootComposite" presStyleCnt="0"/>
      <dgm:spPr/>
    </dgm:pt>
    <dgm:pt modelId="{C495958F-6416-45AA-9205-A6657DC3BFC4}" type="pres">
      <dgm:prSet presAssocID="{2B21805C-D81C-4F0A-979C-EA48B4817CA2}" presName="rootText" presStyleLbl="node3" presStyleIdx="3" presStyleCnt="7">
        <dgm:presLayoutVars>
          <dgm:chPref val="3"/>
        </dgm:presLayoutVars>
      </dgm:prSet>
      <dgm:spPr/>
    </dgm:pt>
    <dgm:pt modelId="{096AF78D-5AC9-44EF-BC90-3DFE18F67AB3}" type="pres">
      <dgm:prSet presAssocID="{2B21805C-D81C-4F0A-979C-EA48B4817CA2}" presName="rootConnector" presStyleLbl="node3" presStyleIdx="3" presStyleCnt="7"/>
      <dgm:spPr/>
    </dgm:pt>
    <dgm:pt modelId="{1824851B-53CC-4C63-852E-5CAE07601CDD}" type="pres">
      <dgm:prSet presAssocID="{2B21805C-D81C-4F0A-979C-EA48B4817CA2}" presName="hierChild4" presStyleCnt="0"/>
      <dgm:spPr/>
    </dgm:pt>
    <dgm:pt modelId="{A8665CB5-5707-411B-AE72-792AFA3E7A26}" type="pres">
      <dgm:prSet presAssocID="{2B21805C-D81C-4F0A-979C-EA48B4817CA2}" presName="hierChild5" presStyleCnt="0"/>
      <dgm:spPr/>
    </dgm:pt>
    <dgm:pt modelId="{6792FAE7-974E-45BA-8BAE-7C6F91927697}" type="pres">
      <dgm:prSet presAssocID="{8BF7352B-9334-4845-B970-A66117040657}" presName="hierChild5" presStyleCnt="0"/>
      <dgm:spPr/>
    </dgm:pt>
    <dgm:pt modelId="{59533C3D-9192-4767-8337-46689D136B5D}" type="pres">
      <dgm:prSet presAssocID="{A7E92F01-192E-4180-8B3D-5F55AC0D56E6}" presName="Name37" presStyleLbl="parChTrans1D2" presStyleIdx="2" presStyleCnt="3"/>
      <dgm:spPr/>
    </dgm:pt>
    <dgm:pt modelId="{6D047755-B934-4C97-A412-5C7BC172F0E4}" type="pres">
      <dgm:prSet presAssocID="{7BB1CA4C-C209-4FBA-9476-D847A3FB803F}" presName="hierRoot2" presStyleCnt="0">
        <dgm:presLayoutVars>
          <dgm:hierBranch val="init"/>
        </dgm:presLayoutVars>
      </dgm:prSet>
      <dgm:spPr/>
    </dgm:pt>
    <dgm:pt modelId="{D0F9C13F-B37C-4864-A66A-D779EC4EABBA}" type="pres">
      <dgm:prSet presAssocID="{7BB1CA4C-C209-4FBA-9476-D847A3FB803F}" presName="rootComposite" presStyleCnt="0"/>
      <dgm:spPr/>
    </dgm:pt>
    <dgm:pt modelId="{CD96D46D-E389-4FAE-AD2F-9C0FD3905573}" type="pres">
      <dgm:prSet presAssocID="{7BB1CA4C-C209-4FBA-9476-D847A3FB803F}" presName="rootText" presStyleLbl="node2" presStyleIdx="2" presStyleCnt="3">
        <dgm:presLayoutVars>
          <dgm:chPref val="3"/>
        </dgm:presLayoutVars>
      </dgm:prSet>
      <dgm:spPr/>
    </dgm:pt>
    <dgm:pt modelId="{540669F1-D72F-4AFA-AF0D-566189693EB9}" type="pres">
      <dgm:prSet presAssocID="{7BB1CA4C-C209-4FBA-9476-D847A3FB803F}" presName="rootConnector" presStyleLbl="node2" presStyleIdx="2" presStyleCnt="3"/>
      <dgm:spPr/>
    </dgm:pt>
    <dgm:pt modelId="{6226DD24-7D24-4B5E-BD48-1BEE43C67D4F}" type="pres">
      <dgm:prSet presAssocID="{7BB1CA4C-C209-4FBA-9476-D847A3FB803F}" presName="hierChild4" presStyleCnt="0"/>
      <dgm:spPr/>
    </dgm:pt>
    <dgm:pt modelId="{ED659D50-5FAF-4226-A5B1-24E0432C6B6C}" type="pres">
      <dgm:prSet presAssocID="{E445F904-BBC2-44A6-8C82-196A93EF0098}" presName="Name37" presStyleLbl="parChTrans1D3" presStyleIdx="4" presStyleCnt="7"/>
      <dgm:spPr/>
    </dgm:pt>
    <dgm:pt modelId="{FA7AF161-8751-457E-BF40-EA12A3259FB7}" type="pres">
      <dgm:prSet presAssocID="{C85162BA-95F6-47CC-A24F-C1BE95A6E113}" presName="hierRoot2" presStyleCnt="0">
        <dgm:presLayoutVars>
          <dgm:hierBranch val="init"/>
        </dgm:presLayoutVars>
      </dgm:prSet>
      <dgm:spPr/>
    </dgm:pt>
    <dgm:pt modelId="{2710AC4C-4364-40F7-AA37-7BF7EEC27651}" type="pres">
      <dgm:prSet presAssocID="{C85162BA-95F6-47CC-A24F-C1BE95A6E113}" presName="rootComposite" presStyleCnt="0"/>
      <dgm:spPr/>
    </dgm:pt>
    <dgm:pt modelId="{187D57DC-129B-4734-9C7E-5E310348E308}" type="pres">
      <dgm:prSet presAssocID="{C85162BA-95F6-47CC-A24F-C1BE95A6E113}" presName="rootText" presStyleLbl="node3" presStyleIdx="4" presStyleCnt="7">
        <dgm:presLayoutVars>
          <dgm:chPref val="3"/>
        </dgm:presLayoutVars>
      </dgm:prSet>
      <dgm:spPr/>
    </dgm:pt>
    <dgm:pt modelId="{C2FB3884-098C-4780-A219-1C518255B00C}" type="pres">
      <dgm:prSet presAssocID="{C85162BA-95F6-47CC-A24F-C1BE95A6E113}" presName="rootConnector" presStyleLbl="node3" presStyleIdx="4" presStyleCnt="7"/>
      <dgm:spPr/>
    </dgm:pt>
    <dgm:pt modelId="{86A4ECB0-902F-4CD7-A27B-9285F910015A}" type="pres">
      <dgm:prSet presAssocID="{C85162BA-95F6-47CC-A24F-C1BE95A6E113}" presName="hierChild4" presStyleCnt="0"/>
      <dgm:spPr/>
    </dgm:pt>
    <dgm:pt modelId="{18E48A0A-80FB-4CA1-AA1E-F734982A3D5A}" type="pres">
      <dgm:prSet presAssocID="{C85162BA-95F6-47CC-A24F-C1BE95A6E113}" presName="hierChild5" presStyleCnt="0"/>
      <dgm:spPr/>
    </dgm:pt>
    <dgm:pt modelId="{C66E910B-8564-4AAF-AE0B-EF0180C03B59}" type="pres">
      <dgm:prSet presAssocID="{783EC8A7-1778-4414-94A8-CBBCD7E7269F}" presName="Name37" presStyleLbl="parChTrans1D3" presStyleIdx="5" presStyleCnt="7"/>
      <dgm:spPr/>
    </dgm:pt>
    <dgm:pt modelId="{1C274281-EBE6-41C9-92FF-4018476E1344}" type="pres">
      <dgm:prSet presAssocID="{EB423CBF-87F2-4E00-B6F6-C5E6F4B13BED}" presName="hierRoot2" presStyleCnt="0">
        <dgm:presLayoutVars>
          <dgm:hierBranch val="init"/>
        </dgm:presLayoutVars>
      </dgm:prSet>
      <dgm:spPr/>
    </dgm:pt>
    <dgm:pt modelId="{444A000D-53D8-48B4-BE8C-8DE6AE637EAB}" type="pres">
      <dgm:prSet presAssocID="{EB423CBF-87F2-4E00-B6F6-C5E6F4B13BED}" presName="rootComposite" presStyleCnt="0"/>
      <dgm:spPr/>
    </dgm:pt>
    <dgm:pt modelId="{4B067579-B254-45FC-B70F-86BBEE9D208C}" type="pres">
      <dgm:prSet presAssocID="{EB423CBF-87F2-4E00-B6F6-C5E6F4B13BED}" presName="rootText" presStyleLbl="node3" presStyleIdx="5" presStyleCnt="7">
        <dgm:presLayoutVars>
          <dgm:chPref val="3"/>
        </dgm:presLayoutVars>
      </dgm:prSet>
      <dgm:spPr/>
    </dgm:pt>
    <dgm:pt modelId="{15AB8F7C-34BD-4C9E-B514-892360D888E2}" type="pres">
      <dgm:prSet presAssocID="{EB423CBF-87F2-4E00-B6F6-C5E6F4B13BED}" presName="rootConnector" presStyleLbl="node3" presStyleIdx="5" presStyleCnt="7"/>
      <dgm:spPr/>
    </dgm:pt>
    <dgm:pt modelId="{2F3AD306-6603-4AB1-8FC3-1026125895E2}" type="pres">
      <dgm:prSet presAssocID="{EB423CBF-87F2-4E00-B6F6-C5E6F4B13BED}" presName="hierChild4" presStyleCnt="0"/>
      <dgm:spPr/>
    </dgm:pt>
    <dgm:pt modelId="{E0B74124-F0F4-4843-A23B-57A49C19559A}" type="pres">
      <dgm:prSet presAssocID="{EB423CBF-87F2-4E00-B6F6-C5E6F4B13BED}" presName="hierChild5" presStyleCnt="0"/>
      <dgm:spPr/>
    </dgm:pt>
    <dgm:pt modelId="{50A63E65-4F1E-4604-AE1A-B0398E5FB9C3}" type="pres">
      <dgm:prSet presAssocID="{091B33F7-571E-4D3F-B620-4D63D5E8C659}" presName="Name37" presStyleLbl="parChTrans1D3" presStyleIdx="6" presStyleCnt="7"/>
      <dgm:spPr/>
    </dgm:pt>
    <dgm:pt modelId="{14DFBA88-0423-4C0F-B5E3-CB6B2B0130C7}" type="pres">
      <dgm:prSet presAssocID="{09D3D960-5CDC-4C79-8445-B42351AD0BE7}" presName="hierRoot2" presStyleCnt="0">
        <dgm:presLayoutVars>
          <dgm:hierBranch val="init"/>
        </dgm:presLayoutVars>
      </dgm:prSet>
      <dgm:spPr/>
    </dgm:pt>
    <dgm:pt modelId="{56A73435-0067-489B-969B-0DAD39F6C9BB}" type="pres">
      <dgm:prSet presAssocID="{09D3D960-5CDC-4C79-8445-B42351AD0BE7}" presName="rootComposite" presStyleCnt="0"/>
      <dgm:spPr/>
    </dgm:pt>
    <dgm:pt modelId="{E93424C4-6E42-4E4F-9F02-0B61FEBF3A59}" type="pres">
      <dgm:prSet presAssocID="{09D3D960-5CDC-4C79-8445-B42351AD0BE7}" presName="rootText" presStyleLbl="node3" presStyleIdx="6" presStyleCnt="7">
        <dgm:presLayoutVars>
          <dgm:chPref val="3"/>
        </dgm:presLayoutVars>
      </dgm:prSet>
      <dgm:spPr/>
    </dgm:pt>
    <dgm:pt modelId="{1875D8E9-ECE0-4811-BB67-0A9DE738B3C6}" type="pres">
      <dgm:prSet presAssocID="{09D3D960-5CDC-4C79-8445-B42351AD0BE7}" presName="rootConnector" presStyleLbl="node3" presStyleIdx="6" presStyleCnt="7"/>
      <dgm:spPr/>
    </dgm:pt>
    <dgm:pt modelId="{715F7A8B-475F-49B6-8281-8A23E9271980}" type="pres">
      <dgm:prSet presAssocID="{09D3D960-5CDC-4C79-8445-B42351AD0BE7}" presName="hierChild4" presStyleCnt="0"/>
      <dgm:spPr/>
    </dgm:pt>
    <dgm:pt modelId="{47BC5935-0632-44DD-83EA-B2F36DAEED00}" type="pres">
      <dgm:prSet presAssocID="{B2662FF3-C849-4C89-B1E5-F7DCA55DF83E}" presName="Name37" presStyleLbl="parChTrans1D4" presStyleIdx="10" presStyleCnt="12"/>
      <dgm:spPr/>
    </dgm:pt>
    <dgm:pt modelId="{09720F59-A8D5-445F-8468-FA4BAB01505B}" type="pres">
      <dgm:prSet presAssocID="{99551508-2107-43F8-B9DB-3A052BAD5049}" presName="hierRoot2" presStyleCnt="0">
        <dgm:presLayoutVars>
          <dgm:hierBranch val="init"/>
        </dgm:presLayoutVars>
      </dgm:prSet>
      <dgm:spPr/>
    </dgm:pt>
    <dgm:pt modelId="{67635C44-F84B-4AB0-9892-0325D4371BCA}" type="pres">
      <dgm:prSet presAssocID="{99551508-2107-43F8-B9DB-3A052BAD5049}" presName="rootComposite" presStyleCnt="0"/>
      <dgm:spPr/>
    </dgm:pt>
    <dgm:pt modelId="{BF9E510A-334B-4C02-B879-AAC7F53CB1BA}" type="pres">
      <dgm:prSet presAssocID="{99551508-2107-43F8-B9DB-3A052BAD5049}" presName="rootText" presStyleLbl="node4" presStyleIdx="10" presStyleCnt="12">
        <dgm:presLayoutVars>
          <dgm:chPref val="3"/>
        </dgm:presLayoutVars>
      </dgm:prSet>
      <dgm:spPr/>
    </dgm:pt>
    <dgm:pt modelId="{A8E1ABC1-99B3-44B7-86BF-10012554F51F}" type="pres">
      <dgm:prSet presAssocID="{99551508-2107-43F8-B9DB-3A052BAD5049}" presName="rootConnector" presStyleLbl="node4" presStyleIdx="10" presStyleCnt="12"/>
      <dgm:spPr/>
    </dgm:pt>
    <dgm:pt modelId="{6078F3F6-B2D3-4FDC-B1F5-4C4F2076F4D8}" type="pres">
      <dgm:prSet presAssocID="{99551508-2107-43F8-B9DB-3A052BAD5049}" presName="hierChild4" presStyleCnt="0"/>
      <dgm:spPr/>
    </dgm:pt>
    <dgm:pt modelId="{5FA65171-EFE2-40D2-BAE4-A1C28785C343}" type="pres">
      <dgm:prSet presAssocID="{99551508-2107-43F8-B9DB-3A052BAD5049}" presName="hierChild5" presStyleCnt="0"/>
      <dgm:spPr/>
    </dgm:pt>
    <dgm:pt modelId="{2310CB21-7ED9-4744-B6A5-1AAA101259AF}" type="pres">
      <dgm:prSet presAssocID="{E90C041E-1075-4C97-B67F-1B229CDC0A04}" presName="Name37" presStyleLbl="parChTrans1D4" presStyleIdx="11" presStyleCnt="12"/>
      <dgm:spPr/>
    </dgm:pt>
    <dgm:pt modelId="{7C6B516A-21BD-4359-913C-F8C3D697A1AC}" type="pres">
      <dgm:prSet presAssocID="{69EF8952-FDB0-4A9D-8882-6FCBFFD6F34C}" presName="hierRoot2" presStyleCnt="0">
        <dgm:presLayoutVars>
          <dgm:hierBranch val="init"/>
        </dgm:presLayoutVars>
      </dgm:prSet>
      <dgm:spPr/>
    </dgm:pt>
    <dgm:pt modelId="{0DDC6492-82DF-4D6B-9F57-D953A7711998}" type="pres">
      <dgm:prSet presAssocID="{69EF8952-FDB0-4A9D-8882-6FCBFFD6F34C}" presName="rootComposite" presStyleCnt="0"/>
      <dgm:spPr/>
    </dgm:pt>
    <dgm:pt modelId="{09CF55C8-90B3-4E57-8733-FFD6F193E112}" type="pres">
      <dgm:prSet presAssocID="{69EF8952-FDB0-4A9D-8882-6FCBFFD6F34C}" presName="rootText" presStyleLbl="node4" presStyleIdx="11" presStyleCnt="12">
        <dgm:presLayoutVars>
          <dgm:chPref val="3"/>
        </dgm:presLayoutVars>
      </dgm:prSet>
      <dgm:spPr/>
    </dgm:pt>
    <dgm:pt modelId="{CFDFB24C-FF80-4C44-97B2-BF0A19F0D6E0}" type="pres">
      <dgm:prSet presAssocID="{69EF8952-FDB0-4A9D-8882-6FCBFFD6F34C}" presName="rootConnector" presStyleLbl="node4" presStyleIdx="11" presStyleCnt="12"/>
      <dgm:spPr/>
    </dgm:pt>
    <dgm:pt modelId="{84FD6A00-3077-4037-9690-1BAAF5122659}" type="pres">
      <dgm:prSet presAssocID="{69EF8952-FDB0-4A9D-8882-6FCBFFD6F34C}" presName="hierChild4" presStyleCnt="0"/>
      <dgm:spPr/>
    </dgm:pt>
    <dgm:pt modelId="{35F46504-A564-4E82-BA98-A728D1C0ED48}" type="pres">
      <dgm:prSet presAssocID="{69EF8952-FDB0-4A9D-8882-6FCBFFD6F34C}" presName="hierChild5" presStyleCnt="0"/>
      <dgm:spPr/>
    </dgm:pt>
    <dgm:pt modelId="{0BCF4C7B-E6CF-4923-8794-C4511B6C499F}" type="pres">
      <dgm:prSet presAssocID="{09D3D960-5CDC-4C79-8445-B42351AD0BE7}" presName="hierChild5" presStyleCnt="0"/>
      <dgm:spPr/>
    </dgm:pt>
    <dgm:pt modelId="{6DF60B7C-88D5-4C60-80C4-C38A4B1D86C0}" type="pres">
      <dgm:prSet presAssocID="{7BB1CA4C-C209-4FBA-9476-D847A3FB803F}" presName="hierChild5" presStyleCnt="0"/>
      <dgm:spPr/>
    </dgm:pt>
    <dgm:pt modelId="{70E998F6-9A37-4F78-AC61-A82AFE25464A}" type="pres">
      <dgm:prSet presAssocID="{611C857A-2458-424A-9E08-BE1D826E8B0E}" presName="hierChild3" presStyleCnt="0"/>
      <dgm:spPr/>
    </dgm:pt>
  </dgm:ptLst>
  <dgm:cxnLst>
    <dgm:cxn modelId="{DD55B401-A86D-483F-9263-426C0B9D7D02}" type="presOf" srcId="{4553C73C-E7A3-43A7-BE7B-2D52E182EC22}" destId="{E75A0FE9-8EFB-448E-A0F8-374E9750CC19}" srcOrd="0" destOrd="0" presId="urn:microsoft.com/office/officeart/2005/8/layout/orgChart1#1"/>
    <dgm:cxn modelId="{1BE83404-DCF6-4F5F-B4FA-D549702678CE}" type="presOf" srcId="{8A5C05E1-AF1E-4ED2-B6B6-789919564B82}" destId="{232C12D7-A3A6-4CD5-8CD3-FC8705E9B86C}" srcOrd="0" destOrd="0" presId="urn:microsoft.com/office/officeart/2005/8/layout/orgChart1#1"/>
    <dgm:cxn modelId="{009E5607-D863-467B-9BCC-614128A58B0F}" type="presOf" srcId="{A479B6D4-3FAF-4F75-87ED-7D37A2EE7199}" destId="{B708157F-50AB-41CB-97F2-1E804997D950}" srcOrd="0" destOrd="0" presId="urn:microsoft.com/office/officeart/2005/8/layout/orgChart1#1"/>
    <dgm:cxn modelId="{22621C08-35D6-4549-B481-04CFA70A70AA}" type="presOf" srcId="{C85162BA-95F6-47CC-A24F-C1BE95A6E113}" destId="{C2FB3884-098C-4780-A219-1C518255B00C}" srcOrd="1" destOrd="0" presId="urn:microsoft.com/office/officeart/2005/8/layout/orgChart1#1"/>
    <dgm:cxn modelId="{8697D00F-ED9D-401F-8500-3F371B93A825}" type="presOf" srcId="{4553C73C-E7A3-43A7-BE7B-2D52E182EC22}" destId="{51BA2BC9-460C-4FCE-9067-C0FF8BE7E599}" srcOrd="1" destOrd="0" presId="urn:microsoft.com/office/officeart/2005/8/layout/orgChart1#1"/>
    <dgm:cxn modelId="{644D0312-CFB4-43F6-9A1C-A16609007375}" type="presOf" srcId="{8BF7352B-9334-4845-B970-A66117040657}" destId="{A881243F-BBD3-4F56-AAC9-2EE8E0F0CC8B}" srcOrd="1" destOrd="0" presId="urn:microsoft.com/office/officeart/2005/8/layout/orgChart1#1"/>
    <dgm:cxn modelId="{C33C9E13-5C50-4892-82FC-A3B01D81D49D}" srcId="{8BF7352B-9334-4845-B970-A66117040657}" destId="{44BD1B62-619C-4194-BEA8-F1F698EE3C2B}" srcOrd="0" destOrd="0" parTransId="{7123860E-BA64-43A2-9B27-B11140067A64}" sibTransId="{0FE18EFA-3E87-4AC2-8BDC-08DE4494A376}"/>
    <dgm:cxn modelId="{A0F92B14-D518-4633-B252-65FF3D7966DF}" type="presOf" srcId="{59CC1FA3-6849-42FC-B918-3C3AD52BD18F}" destId="{1F09D61D-A155-4E48-A78F-87B41265093F}" srcOrd="1" destOrd="0" presId="urn:microsoft.com/office/officeart/2005/8/layout/orgChart1#1"/>
    <dgm:cxn modelId="{A937E318-AEAE-43B1-9E4A-91624395C8EE}" srcId="{4553C73C-E7A3-43A7-BE7B-2D52E182EC22}" destId="{F2E08CFD-582B-45E8-9110-2B85A665E5DC}" srcOrd="0" destOrd="0" parTransId="{3E471DFA-3A97-4036-B2B5-EF2DAE358A2F}" sibTransId="{3D987B31-CB3D-4D25-967A-23AC480F1249}"/>
    <dgm:cxn modelId="{6A608619-D2AF-4319-9DFA-4A025D04DAEA}" type="presOf" srcId="{3E471DFA-3A97-4036-B2B5-EF2DAE358A2F}" destId="{2CF8FDBB-EB9D-48C6-9F26-C0C308AF39D4}" srcOrd="0" destOrd="0" presId="urn:microsoft.com/office/officeart/2005/8/layout/orgChart1#1"/>
    <dgm:cxn modelId="{029F3F1B-35BD-464D-8AF4-ECC3D2413B80}" type="presOf" srcId="{2B21805C-D81C-4F0A-979C-EA48B4817CA2}" destId="{C495958F-6416-45AA-9205-A6657DC3BFC4}" srcOrd="0" destOrd="0" presId="urn:microsoft.com/office/officeart/2005/8/layout/orgChart1#1"/>
    <dgm:cxn modelId="{988FCD1E-E5E3-45EE-B959-1B24C3814598}" type="presOf" srcId="{8BF7352B-9334-4845-B970-A66117040657}" destId="{8DF7A58A-FA1B-4BEC-9D44-7C3BA4E33FB1}" srcOrd="0" destOrd="0" presId="urn:microsoft.com/office/officeart/2005/8/layout/orgChart1#1"/>
    <dgm:cxn modelId="{9266311F-734D-4226-8674-8F6AD7AD90BB}" type="presOf" srcId="{2E0EA507-4774-4D48-A152-35222E65BEE2}" destId="{FBAD9E7E-34A6-4A98-8967-9EEC11A85E4D}" srcOrd="0" destOrd="0" presId="urn:microsoft.com/office/officeart/2005/8/layout/orgChart1#1"/>
    <dgm:cxn modelId="{A2A8BA1F-B262-41A3-BE31-F4D50ED506F2}" type="presOf" srcId="{8A5C05E1-AF1E-4ED2-B6B6-789919564B82}" destId="{588C3A54-3895-495A-89BE-9C90976A6D5B}" srcOrd="1" destOrd="0" presId="urn:microsoft.com/office/officeart/2005/8/layout/orgChart1#1"/>
    <dgm:cxn modelId="{E312DA21-6361-4B45-9A76-59B015A84743}" type="presOf" srcId="{69EF8952-FDB0-4A9D-8882-6FCBFFD6F34C}" destId="{CFDFB24C-FF80-4C44-97B2-BF0A19F0D6E0}" srcOrd="1" destOrd="0" presId="urn:microsoft.com/office/officeart/2005/8/layout/orgChart1#1"/>
    <dgm:cxn modelId="{CA130724-52B4-4754-BBC5-8B6688D4C4F3}" srcId="{87FB3D53-4F4E-4597-8A13-816E01968A28}" destId="{4553C73C-E7A3-43A7-BE7B-2D52E182EC22}" srcOrd="1" destOrd="0" parTransId="{60C567BA-BFBD-4EA1-8F02-9A6ACAFF69D8}" sibTransId="{ECAA6D88-CE1C-460B-AD7C-287A1CBD2724}"/>
    <dgm:cxn modelId="{89F5FF25-47B1-486D-B9A7-5F229D7C2CEE}" type="presOf" srcId="{783EC8A7-1778-4414-94A8-CBBCD7E7269F}" destId="{C66E910B-8564-4AAF-AE0B-EF0180C03B59}" srcOrd="0" destOrd="0" presId="urn:microsoft.com/office/officeart/2005/8/layout/orgChart1#1"/>
    <dgm:cxn modelId="{937EB927-2074-480F-8856-1CF43C4EECA4}" srcId="{87FB3D53-4F4E-4597-8A13-816E01968A28}" destId="{AFAABE48-14DA-4F24-B5AE-E10DC148F639}" srcOrd="0" destOrd="0" parTransId="{D200D317-EF19-416E-922B-498E9BAF3571}" sibTransId="{500F540C-672E-4FD3-A8AC-A8B6D124BF6B}"/>
    <dgm:cxn modelId="{FA42452A-673A-4D61-A57F-02EECA2A2933}" type="presOf" srcId="{87FB3D53-4F4E-4597-8A13-816E01968A28}" destId="{19C447E8-1269-4D3E-ACE9-554DA50509FD}" srcOrd="0" destOrd="0" presId="urn:microsoft.com/office/officeart/2005/8/layout/orgChart1#1"/>
    <dgm:cxn modelId="{8128D02A-BD8E-4260-8B46-5DC8877AC33D}" type="presOf" srcId="{4F4C7473-911B-4F30-81C2-B740053E5097}" destId="{AA7244B4-7E7B-4C3F-8B20-71A59ACDBF50}" srcOrd="0" destOrd="0" presId="urn:microsoft.com/office/officeart/2005/8/layout/orgChart1#1"/>
    <dgm:cxn modelId="{0676872B-B87A-4D96-AFCB-97F1961AE906}" type="presOf" srcId="{C85162BA-95F6-47CC-A24F-C1BE95A6E113}" destId="{187D57DC-129B-4734-9C7E-5E310348E308}" srcOrd="0" destOrd="0" presId="urn:microsoft.com/office/officeart/2005/8/layout/orgChart1#1"/>
    <dgm:cxn modelId="{7623292D-4C71-4AC8-8C7C-1DDEB7FD4603}" type="presOf" srcId="{E90C041E-1075-4C97-B67F-1B229CDC0A04}" destId="{2310CB21-7ED9-4744-B6A5-1AAA101259AF}" srcOrd="0" destOrd="0" presId="urn:microsoft.com/office/officeart/2005/8/layout/orgChart1#1"/>
    <dgm:cxn modelId="{FBCF5B2F-F8DC-4E5A-A96B-E562C860D6B8}" type="presOf" srcId="{A43877DD-8FD1-4FEE-99D2-4A290A416C49}" destId="{31DEDF2D-71D3-4986-90EA-21A6EA5EB6F8}" srcOrd="0" destOrd="0" presId="urn:microsoft.com/office/officeart/2005/8/layout/orgChart1#1"/>
    <dgm:cxn modelId="{BCB32230-1E09-46F9-A889-F45DDA10F59D}" type="presOf" srcId="{F2E08CFD-582B-45E8-9110-2B85A665E5DC}" destId="{C0C5719F-56A5-44B8-AE50-F1D5484E736E}" srcOrd="1" destOrd="0" presId="urn:microsoft.com/office/officeart/2005/8/layout/orgChart1#1"/>
    <dgm:cxn modelId="{C232CE37-25F3-4FD1-BD73-B93986C1F82F}" type="presOf" srcId="{A7E92F01-192E-4180-8B3D-5F55AC0D56E6}" destId="{59533C3D-9192-4767-8337-46689D136B5D}" srcOrd="0" destOrd="0" presId="urn:microsoft.com/office/officeart/2005/8/layout/orgChart1#1"/>
    <dgm:cxn modelId="{0412B83A-6B38-48AD-BB36-ADFC5E07B41D}" type="presOf" srcId="{29F116C3-F630-4EF3-890C-4B1D43DFC081}" destId="{90BB481D-AAFD-4763-8D28-B0CF348E418B}" srcOrd="0" destOrd="0" presId="urn:microsoft.com/office/officeart/2005/8/layout/orgChart1#1"/>
    <dgm:cxn modelId="{EE235A3B-C81D-4467-B721-92BA30795503}" type="presOf" srcId="{2B21805C-D81C-4F0A-979C-EA48B4817CA2}" destId="{096AF78D-5AC9-44EF-BC90-3DFE18F67AB3}" srcOrd="1" destOrd="0" presId="urn:microsoft.com/office/officeart/2005/8/layout/orgChart1#1"/>
    <dgm:cxn modelId="{F525363E-E6E7-4142-907A-308516B2DAF3}" type="presOf" srcId="{F2E08CFD-582B-45E8-9110-2B85A665E5DC}" destId="{96146D5F-9563-4757-B128-AF3FB1595529}" srcOrd="0" destOrd="0" presId="urn:microsoft.com/office/officeart/2005/8/layout/orgChart1#1"/>
    <dgm:cxn modelId="{39125F5B-A5D1-447E-8837-7DADFE78EE76}" type="presOf" srcId="{611C857A-2458-424A-9E08-BE1D826E8B0E}" destId="{EEA9664D-5D21-466A-AF47-9B581437BA1B}" srcOrd="0" destOrd="0" presId="urn:microsoft.com/office/officeart/2005/8/layout/orgChart1#1"/>
    <dgm:cxn modelId="{CA9D005C-F76B-4AB8-9D32-7EB3ACBE2F94}" type="presOf" srcId="{5C889D36-CD76-4255-9D7A-3BABDEABAC96}" destId="{85F13187-0645-478E-8184-F00EAEE64349}" srcOrd="1" destOrd="0" presId="urn:microsoft.com/office/officeart/2005/8/layout/orgChart1#1"/>
    <dgm:cxn modelId="{9FAC095E-B32E-4A71-B59E-6AC7D907BB46}" type="presOf" srcId="{9F594761-2BE7-47FB-B428-49995007FE96}" destId="{CD11A8EC-AA09-4830-A8EA-03EA08ECCC1F}" srcOrd="0" destOrd="0" presId="urn:microsoft.com/office/officeart/2005/8/layout/orgChart1#1"/>
    <dgm:cxn modelId="{2F2DDD64-1978-4EE9-8315-5FE4A9D321F6}" srcId="{4553C73C-E7A3-43A7-BE7B-2D52E182EC22}" destId="{85418614-D175-4477-8035-4015F74A88F3}" srcOrd="1" destOrd="0" parTransId="{5068CFCD-B51C-4B26-8743-F58735F1D2D6}" sibTransId="{48D74A0A-2A17-4B4A-83EC-BD8ED446FBA6}"/>
    <dgm:cxn modelId="{BFA50C49-FF96-4D2E-B9CD-5C6F55323F02}" type="presOf" srcId="{51C6C432-D5FC-4993-B6EA-F8FE0C3338CC}" destId="{683CDFEB-CE82-414B-8C0E-56C1CCAFD032}" srcOrd="1" destOrd="0" presId="urn:microsoft.com/office/officeart/2005/8/layout/orgChart1#1"/>
    <dgm:cxn modelId="{46E6266D-3E34-4D30-8C62-88FCA2FF8783}" srcId="{09D3D960-5CDC-4C79-8445-B42351AD0BE7}" destId="{99551508-2107-43F8-B9DB-3A052BAD5049}" srcOrd="0" destOrd="0" parTransId="{B2662FF3-C849-4C89-B1E5-F7DCA55DF83E}" sibTransId="{906D620D-2C9E-4336-B993-EEB9E14D3ADA}"/>
    <dgm:cxn modelId="{BC63996E-E261-415F-9472-B342C4B482FB}" type="presOf" srcId="{51C6C432-D5FC-4993-B6EA-F8FE0C3338CC}" destId="{D00F50BB-D9CB-4F56-8BB2-FB88A12A6585}" srcOrd="0" destOrd="0" presId="urn:microsoft.com/office/officeart/2005/8/layout/orgChart1#1"/>
    <dgm:cxn modelId="{9A95AF6E-077D-4CD6-8D71-3D07D8C54657}" srcId="{611C857A-2458-424A-9E08-BE1D826E8B0E}" destId="{7BB1CA4C-C209-4FBA-9476-D847A3FB803F}" srcOrd="2" destOrd="0" parTransId="{A7E92F01-192E-4180-8B3D-5F55AC0D56E6}" sibTransId="{FD3A5A98-931B-4D0A-A5DC-A962DAAEC7BF}"/>
    <dgm:cxn modelId="{3123546F-C51A-46F4-B83A-A266369B6D41}" type="presOf" srcId="{D200D317-EF19-416E-922B-498E9BAF3571}" destId="{11890433-27F7-4211-A5EA-D02028A6BE54}" srcOrd="0" destOrd="0" presId="urn:microsoft.com/office/officeart/2005/8/layout/orgChart1#1"/>
    <dgm:cxn modelId="{DDDC2670-9A28-401C-83B5-D6D71E00459F}" type="presOf" srcId="{091B33F7-571E-4D3F-B620-4D63D5E8C659}" destId="{50A63E65-4F1E-4604-AE1A-B0398E5FB9C3}" srcOrd="0" destOrd="0" presId="urn:microsoft.com/office/officeart/2005/8/layout/orgChart1#1"/>
    <dgm:cxn modelId="{84E52552-2735-4E9B-B194-70C2683876EE}" type="presOf" srcId="{EB423CBF-87F2-4E00-B6F6-C5E6F4B13BED}" destId="{4B067579-B254-45FC-B70F-86BBEE9D208C}" srcOrd="0" destOrd="0" presId="urn:microsoft.com/office/officeart/2005/8/layout/orgChart1#1"/>
    <dgm:cxn modelId="{1855FF72-C13F-4841-93AB-F4C8F1248A42}" type="presOf" srcId="{9F594761-2BE7-47FB-B428-49995007FE96}" destId="{E9D54AE9-425C-4DBC-AA77-9BE2979DD6EA}" srcOrd="1" destOrd="0" presId="urn:microsoft.com/office/officeart/2005/8/layout/orgChart1#1"/>
    <dgm:cxn modelId="{41C5EC73-B0B4-4616-BED4-0A5C1BA660F5}" type="presOf" srcId="{9FCDDCC5-223C-403B-8FE2-C91B3D89FA89}" destId="{DFF1994A-BA36-4003-B458-82FAABF00911}" srcOrd="0" destOrd="0" presId="urn:microsoft.com/office/officeart/2005/8/layout/orgChart1#1"/>
    <dgm:cxn modelId="{60686354-9614-4016-B1CD-7D0B65D2056E}" srcId="{A479B6D4-3FAF-4F75-87ED-7D37A2EE7199}" destId="{611C857A-2458-424A-9E08-BE1D826E8B0E}" srcOrd="0" destOrd="0" parTransId="{611F957A-C68A-42DA-A758-0ED1D3614C2A}" sibTransId="{CF00FD77-7CD4-4F31-B86B-97729E322617}"/>
    <dgm:cxn modelId="{0B014854-0C71-4D93-9F35-561FB5453BEB}" type="presOf" srcId="{B2662FF3-C849-4C89-B1E5-F7DCA55DF83E}" destId="{47BC5935-0632-44DD-83EA-B2F36DAEED00}" srcOrd="0" destOrd="0" presId="urn:microsoft.com/office/officeart/2005/8/layout/orgChart1#1"/>
    <dgm:cxn modelId="{9DE23056-222D-411E-904A-C7F94E50C032}" type="presOf" srcId="{57AF9F1F-7F04-4013-91AE-AC2630F9174C}" destId="{AFE0A75E-BF25-4CAF-B4F3-119EF7D66DE9}" srcOrd="0" destOrd="0" presId="urn:microsoft.com/office/officeart/2005/8/layout/orgChart1#1"/>
    <dgm:cxn modelId="{23445777-05A0-47B3-9D7B-1BE8CB9C0CCE}" srcId="{7BB1CA4C-C209-4FBA-9476-D847A3FB803F}" destId="{C85162BA-95F6-47CC-A24F-C1BE95A6E113}" srcOrd="0" destOrd="0" parTransId="{E445F904-BBC2-44A6-8C82-196A93EF0098}" sibTransId="{730A68BB-97CD-4F28-815B-A278A2180C09}"/>
    <dgm:cxn modelId="{A72CF07B-51F9-4868-92B4-BC73829BA1D3}" type="presOf" srcId="{09D3B888-A1C7-4DF5-B7F9-EA15BC1845BB}" destId="{3E7DC672-AB3C-40BE-B9FD-E74F91C604D3}" srcOrd="0" destOrd="0" presId="urn:microsoft.com/office/officeart/2005/8/layout/orgChart1#1"/>
    <dgm:cxn modelId="{30C59D7E-C49C-4B95-AF2E-CA9AC4E22349}" type="presOf" srcId="{734EAD90-0410-4138-BA24-93FFD7A04CC0}" destId="{B09E55DB-6DA8-4251-B37B-9F5116BEB4D3}" srcOrd="1" destOrd="0" presId="urn:microsoft.com/office/officeart/2005/8/layout/orgChart1#1"/>
    <dgm:cxn modelId="{3ED98280-FC45-4E7D-AE20-C368E8AEC7D4}" type="presOf" srcId="{EB423CBF-87F2-4E00-B6F6-C5E6F4B13BED}" destId="{15AB8F7C-34BD-4C9E-B514-892360D888E2}" srcOrd="1" destOrd="0" presId="urn:microsoft.com/office/officeart/2005/8/layout/orgChart1#1"/>
    <dgm:cxn modelId="{FA2EE384-67E0-4282-A573-305754BCF1DC}" type="presOf" srcId="{F89DADA5-8374-4377-B2F3-A62281045229}" destId="{FED6C8CD-2152-45EF-9E37-82E62575FEA2}" srcOrd="0" destOrd="0" presId="urn:microsoft.com/office/officeart/2005/8/layout/orgChart1#1"/>
    <dgm:cxn modelId="{E217AB8E-606A-4D6E-99F2-BD8F4AC78C22}" srcId="{8BF7352B-9334-4845-B970-A66117040657}" destId="{2B21805C-D81C-4F0A-979C-EA48B4817CA2}" srcOrd="1" destOrd="0" parTransId="{F89DADA5-8374-4377-B2F3-A62281045229}" sibTransId="{3578D2E0-43A5-46FC-8EE4-AA73F2C76CFE}"/>
    <dgm:cxn modelId="{B2533490-15BD-4B33-98EE-032AFAE7FA25}" srcId="{AFAABE48-14DA-4F24-B5AE-E10DC148F639}" destId="{8A5C05E1-AF1E-4ED2-B6B6-789919564B82}" srcOrd="4" destOrd="0" parTransId="{9FCDDCC5-223C-403B-8FE2-C91B3D89FA89}" sibTransId="{F708105A-5953-4488-BF20-DEBAC2303F94}"/>
    <dgm:cxn modelId="{41FDC891-84FE-46DA-89C1-43A574076A12}" type="presOf" srcId="{5C889D36-CD76-4255-9D7A-3BABDEABAC96}" destId="{31421623-67A9-4D43-8367-0A0AFD2D6821}" srcOrd="0" destOrd="0" presId="urn:microsoft.com/office/officeart/2005/8/layout/orgChart1#1"/>
    <dgm:cxn modelId="{637D3192-F45E-46E0-B3BD-45BF904B80E0}" type="presOf" srcId="{44BD1B62-619C-4194-BEA8-F1F698EE3C2B}" destId="{9229B3BA-BEAE-4A84-AD58-CBB800B7AA6D}" srcOrd="1" destOrd="0" presId="urn:microsoft.com/office/officeart/2005/8/layout/orgChart1#1"/>
    <dgm:cxn modelId="{2738FF95-0575-4A6B-8DF5-5ACF93FAD00D}" type="presOf" srcId="{E947097C-BF22-4B45-A0EC-C114400CF939}" destId="{BF0AD9C8-F0DA-408F-AEB4-0587011F35AA}" srcOrd="0" destOrd="0" presId="urn:microsoft.com/office/officeart/2005/8/layout/orgChart1#1"/>
    <dgm:cxn modelId="{ACB6BA9A-1F90-49AF-87C1-AAAE950DDA46}" type="presOf" srcId="{E5380662-64A9-439C-96E8-EE005DCA9AF8}" destId="{CF230708-94EF-4C2B-8DDA-6F307B1AD261}" srcOrd="0" destOrd="0" presId="urn:microsoft.com/office/officeart/2005/8/layout/orgChart1#1"/>
    <dgm:cxn modelId="{BF1D559D-8957-4FEA-A03A-F57AE7EE549C}" type="presOf" srcId="{7123860E-BA64-43A2-9B27-B11140067A64}" destId="{172778C8-88CB-4630-99C3-25AAFDE97388}" srcOrd="0" destOrd="0" presId="urn:microsoft.com/office/officeart/2005/8/layout/orgChart1#1"/>
    <dgm:cxn modelId="{306056A6-F23E-43D1-BD60-2E7B9CD5CBD4}" type="presOf" srcId="{AFAABE48-14DA-4F24-B5AE-E10DC148F639}" destId="{EEE6BD22-1ECD-4C0E-8CE1-3A65504E0B42}" srcOrd="0" destOrd="0" presId="urn:microsoft.com/office/officeart/2005/8/layout/orgChart1#1"/>
    <dgm:cxn modelId="{40DFFBAB-817D-4FDB-8CAE-553D4E02E5CF}" type="presOf" srcId="{85418614-D175-4477-8035-4015F74A88F3}" destId="{11CEA690-B8DB-451B-87BF-29AE97EC33AA}" srcOrd="1" destOrd="0" presId="urn:microsoft.com/office/officeart/2005/8/layout/orgChart1#1"/>
    <dgm:cxn modelId="{F239ACAC-3A6B-47D0-B305-590A51B4333D}" type="presOf" srcId="{E5380662-64A9-439C-96E8-EE005DCA9AF8}" destId="{1B81B3A2-19EC-40CB-90AA-D652AB12A58F}" srcOrd="1" destOrd="0" presId="urn:microsoft.com/office/officeart/2005/8/layout/orgChart1#1"/>
    <dgm:cxn modelId="{D6FAF2B1-DC35-4836-871C-5FEC0A275A6D}" type="presOf" srcId="{7BB1CA4C-C209-4FBA-9476-D847A3FB803F}" destId="{CD96D46D-E389-4FAE-AD2F-9C0FD3905573}" srcOrd="0" destOrd="0" presId="urn:microsoft.com/office/officeart/2005/8/layout/orgChart1#1"/>
    <dgm:cxn modelId="{393C97B3-64F1-488F-9764-9572F557197B}" type="presOf" srcId="{99551508-2107-43F8-B9DB-3A052BAD5049}" destId="{BF9E510A-334B-4C02-B879-AAC7F53CB1BA}" srcOrd="0" destOrd="0" presId="urn:microsoft.com/office/officeart/2005/8/layout/orgChart1#1"/>
    <dgm:cxn modelId="{CA7A82B6-AFE5-4ABE-9D8F-FD385C3E9540}" type="presOf" srcId="{59CC1FA3-6849-42FC-B918-3C3AD52BD18F}" destId="{DB864CBD-0637-40AB-A243-5BD19E659224}" srcOrd="0" destOrd="0" presId="urn:microsoft.com/office/officeart/2005/8/layout/orgChart1#1"/>
    <dgm:cxn modelId="{4EA574B8-E183-4860-AC2F-116908E77343}" type="presOf" srcId="{44BD1B62-619C-4194-BEA8-F1F698EE3C2B}" destId="{C3C54DE7-3722-47D2-9FF2-6064057389F4}" srcOrd="0" destOrd="0" presId="urn:microsoft.com/office/officeart/2005/8/layout/orgChart1#1"/>
    <dgm:cxn modelId="{D36EF7B8-BAEC-472D-A289-DA39DDD7E6D0}" type="presOf" srcId="{E445F904-BBC2-44A6-8C82-196A93EF0098}" destId="{ED659D50-5FAF-4226-A5B1-24E0432C6B6C}" srcOrd="0" destOrd="0" presId="urn:microsoft.com/office/officeart/2005/8/layout/orgChart1#1"/>
    <dgm:cxn modelId="{9E9812BB-5309-4AC9-8461-66A470B4AE98}" srcId="{09D3D960-5CDC-4C79-8445-B42351AD0BE7}" destId="{69EF8952-FDB0-4A9D-8882-6FCBFFD6F34C}" srcOrd="1" destOrd="0" parTransId="{E90C041E-1075-4C97-B67F-1B229CDC0A04}" sibTransId="{67187B7D-A082-495C-B53D-4284CBA8660C}"/>
    <dgm:cxn modelId="{6B01E1C3-DC88-4424-BD60-78DC9155DA6F}" srcId="{AFAABE48-14DA-4F24-B5AE-E10DC148F639}" destId="{51C6C432-D5FC-4993-B6EA-F8FE0C3338CC}" srcOrd="1" destOrd="0" parTransId="{8479E3F9-F996-4D7B-AE78-1A1C051C703B}" sibTransId="{BDAB80EE-E6F1-4704-8C03-8B7AF7B0897C}"/>
    <dgm:cxn modelId="{D2291EC4-8A9B-4397-A64C-3575B3C1017F}" type="presOf" srcId="{8479E3F9-F996-4D7B-AE78-1A1C051C703B}" destId="{00C53DC9-96DC-4F16-8C6A-CB3137035F52}" srcOrd="0" destOrd="0" presId="urn:microsoft.com/office/officeart/2005/8/layout/orgChart1#1"/>
    <dgm:cxn modelId="{A37B77C5-CEC8-48B5-83A8-D7A914BBE921}" type="presOf" srcId="{09D3D960-5CDC-4C79-8445-B42351AD0BE7}" destId="{1875D8E9-ECE0-4811-BB67-0A9DE738B3C6}" srcOrd="1" destOrd="0" presId="urn:microsoft.com/office/officeart/2005/8/layout/orgChart1#1"/>
    <dgm:cxn modelId="{230F21C9-FD0B-4173-AC83-A846A93C8C32}" type="presOf" srcId="{4F4C7473-911B-4F30-81C2-B740053E5097}" destId="{B1AF37F5-5667-464F-AA40-3613B2E8C747}" srcOrd="1" destOrd="0" presId="urn:microsoft.com/office/officeart/2005/8/layout/orgChart1#1"/>
    <dgm:cxn modelId="{5ECF29CD-9C88-4479-9942-4CB9BFA1D9E0}" type="presOf" srcId="{7BB1CA4C-C209-4FBA-9476-D847A3FB803F}" destId="{540669F1-D72F-4AFA-AF0D-566189693EB9}" srcOrd="1" destOrd="0" presId="urn:microsoft.com/office/officeart/2005/8/layout/orgChart1#1"/>
    <dgm:cxn modelId="{3BA562D5-1C0C-4C71-8F7D-1010E600AD48}" srcId="{44BD1B62-619C-4194-BEA8-F1F698EE3C2B}" destId="{734EAD90-0410-4138-BA24-93FFD7A04CC0}" srcOrd="1" destOrd="0" parTransId="{A43877DD-8FD1-4FEE-99D2-4A290A416C49}" sibTransId="{2CC39B75-55DC-49F0-82BC-551A7570D7F6}"/>
    <dgm:cxn modelId="{C0B058D5-2AD3-41F0-8DDC-6C8CB85AD184}" type="presOf" srcId="{0790ECF4-3C4C-4D47-B279-B699577B58B1}" destId="{05061AB3-F425-4EE0-BE01-241231F9C392}" srcOrd="0" destOrd="0" presId="urn:microsoft.com/office/officeart/2005/8/layout/orgChart1#1"/>
    <dgm:cxn modelId="{F542B7D8-591F-4D3E-8EE5-876C6B200323}" type="presOf" srcId="{60C567BA-BFBD-4EA1-8F02-9A6ACAFF69D8}" destId="{84F123F8-E8A6-4E43-8C08-CEF332FE65B8}" srcOrd="0" destOrd="0" presId="urn:microsoft.com/office/officeart/2005/8/layout/orgChart1#1"/>
    <dgm:cxn modelId="{3F026EDB-62C7-4B81-83EE-1709C3C2A940}" srcId="{7BB1CA4C-C209-4FBA-9476-D847A3FB803F}" destId="{09D3D960-5CDC-4C79-8445-B42351AD0BE7}" srcOrd="2" destOrd="0" parTransId="{091B33F7-571E-4D3F-B620-4D63D5E8C659}" sibTransId="{EA003E64-0A41-4110-8098-FF1676C33B54}"/>
    <dgm:cxn modelId="{185D31DC-428B-4C4B-A3E2-2CD2A9D2B391}" srcId="{7BB1CA4C-C209-4FBA-9476-D847A3FB803F}" destId="{EB423CBF-87F2-4E00-B6F6-C5E6F4B13BED}" srcOrd="1" destOrd="0" parTransId="{783EC8A7-1778-4414-94A8-CBBCD7E7269F}" sibTransId="{7D37A9A4-E56C-455C-B56A-65FEBDD43CBC}"/>
    <dgm:cxn modelId="{C17CE9E0-AD80-4538-A6D7-A7806B88D0CD}" srcId="{611C857A-2458-424A-9E08-BE1D826E8B0E}" destId="{8BF7352B-9334-4845-B970-A66117040657}" srcOrd="1" destOrd="0" parTransId="{29F116C3-F630-4EF3-890C-4B1D43DFC081}" sibTransId="{7A5E5A7D-95AE-4DD0-95CD-33CBB884EF8A}"/>
    <dgm:cxn modelId="{DBB7BEE8-CBD0-47A8-8AA1-31CA1F5C3B1B}" srcId="{4553C73C-E7A3-43A7-BE7B-2D52E182EC22}" destId="{9F594761-2BE7-47FB-B428-49995007FE96}" srcOrd="2" destOrd="0" parTransId="{57AF9F1F-7F04-4013-91AE-AC2630F9174C}" sibTransId="{FFFB8C5F-4882-4ABB-9E9A-0660F5AFA3D3}"/>
    <dgm:cxn modelId="{805EEBE8-E805-4CC7-B419-E56FD5827AE3}" type="presOf" srcId="{5068CFCD-B51C-4B26-8743-F58735F1D2D6}" destId="{BB62A286-2129-4215-953B-8FAA7CCE7213}" srcOrd="0" destOrd="0" presId="urn:microsoft.com/office/officeart/2005/8/layout/orgChart1#1"/>
    <dgm:cxn modelId="{31486AE9-E468-4930-8FCE-A8AC5ED4C86B}" type="presOf" srcId="{611C857A-2458-424A-9E08-BE1D826E8B0E}" destId="{278692D3-5C0C-4D52-B2CD-B8F14199D10B}" srcOrd="1" destOrd="0" presId="urn:microsoft.com/office/officeart/2005/8/layout/orgChart1#1"/>
    <dgm:cxn modelId="{B000E6EA-D4CF-4D0E-AEC1-BE24F07F4521}" type="presOf" srcId="{F6B214AB-F1F8-4A56-8935-E3177371C407}" destId="{8801399D-F9D6-45BE-80A5-5795691D7AC6}" srcOrd="0" destOrd="0" presId="urn:microsoft.com/office/officeart/2005/8/layout/orgChart1#1"/>
    <dgm:cxn modelId="{84C235EB-1CCD-414F-9BB2-8610C4A73332}" srcId="{AFAABE48-14DA-4F24-B5AE-E10DC148F639}" destId="{E5380662-64A9-439C-96E8-EE005DCA9AF8}" srcOrd="3" destOrd="0" parTransId="{F6B214AB-F1F8-4A56-8935-E3177371C407}" sibTransId="{E8DACC26-BFB2-4DDF-8F10-758B5810BC67}"/>
    <dgm:cxn modelId="{D63805EC-D289-45E7-BBA0-143793003A7C}" type="presOf" srcId="{85418614-D175-4477-8035-4015F74A88F3}" destId="{58E4E36C-18E9-4048-9C93-94784B6FDF6D}" srcOrd="0" destOrd="0" presId="urn:microsoft.com/office/officeart/2005/8/layout/orgChart1#1"/>
    <dgm:cxn modelId="{F62985EC-7B8E-4AE6-ABF3-A340DB9D487C}" type="presOf" srcId="{09D3D960-5CDC-4C79-8445-B42351AD0BE7}" destId="{E93424C4-6E42-4E4F-9F02-0B61FEBF3A59}" srcOrd="0" destOrd="0" presId="urn:microsoft.com/office/officeart/2005/8/layout/orgChart1#1"/>
    <dgm:cxn modelId="{BE0093EE-6C8B-4DA3-9988-C909490256DF}" type="presOf" srcId="{87FB3D53-4F4E-4597-8A13-816E01968A28}" destId="{7518AFEE-041C-4F1D-8339-88460D6F6696}" srcOrd="1" destOrd="0" presId="urn:microsoft.com/office/officeart/2005/8/layout/orgChart1#1"/>
    <dgm:cxn modelId="{5026D1F1-CC3C-451E-8C31-80A0E36C29B3}" type="presOf" srcId="{69EF8952-FDB0-4A9D-8882-6FCBFFD6F34C}" destId="{09CF55C8-90B3-4E57-8733-FFD6F193E112}" srcOrd="0" destOrd="0" presId="urn:microsoft.com/office/officeart/2005/8/layout/orgChart1#1"/>
    <dgm:cxn modelId="{2471A6F4-995E-48D2-813C-F2F955B75897}" type="presOf" srcId="{734EAD90-0410-4138-BA24-93FFD7A04CC0}" destId="{3953F82E-ED5B-428E-85F4-D00E03B12644}" srcOrd="0" destOrd="0" presId="urn:microsoft.com/office/officeart/2005/8/layout/orgChart1#1"/>
    <dgm:cxn modelId="{E397B2F5-BD32-4896-B480-F0C4F57E2993}" type="presOf" srcId="{99551508-2107-43F8-B9DB-3A052BAD5049}" destId="{A8E1ABC1-99B3-44B7-86BF-10012554F51F}" srcOrd="1" destOrd="0" presId="urn:microsoft.com/office/officeart/2005/8/layout/orgChart1#1"/>
    <dgm:cxn modelId="{7D641CF6-D855-4152-8C0A-895F9D12DDE7}" srcId="{AFAABE48-14DA-4F24-B5AE-E10DC148F639}" destId="{59CC1FA3-6849-42FC-B918-3C3AD52BD18F}" srcOrd="0" destOrd="0" parTransId="{E947097C-BF22-4B45-A0EC-C114400CF939}" sibTransId="{1975C11F-5437-4DA7-AFB0-F6BA382F357A}"/>
    <dgm:cxn modelId="{606C30F6-6805-4F1C-A5A1-37D4CD033C24}" type="presOf" srcId="{AFAABE48-14DA-4F24-B5AE-E10DC148F639}" destId="{2DE8645F-58BA-4734-9E94-E84575EAF59F}" srcOrd="1" destOrd="0" presId="urn:microsoft.com/office/officeart/2005/8/layout/orgChart1#1"/>
    <dgm:cxn modelId="{CE3228FC-A8FC-4E25-BA9E-DDB8849AAB0F}" srcId="{611C857A-2458-424A-9E08-BE1D826E8B0E}" destId="{87FB3D53-4F4E-4597-8A13-816E01968A28}" srcOrd="0" destOrd="0" parTransId="{0790ECF4-3C4C-4D47-B279-B699577B58B1}" sibTransId="{10CBB54F-914C-4A11-83D8-AAB70ABFD2A2}"/>
    <dgm:cxn modelId="{3BC240FE-D262-4DF7-B1EF-EB57773065A5}" srcId="{AFAABE48-14DA-4F24-B5AE-E10DC148F639}" destId="{4F4C7473-911B-4F30-81C2-B740053E5097}" srcOrd="2" destOrd="0" parTransId="{2E0EA507-4774-4D48-A152-35222E65BEE2}" sibTransId="{055F7BF3-131E-4B4E-A535-CBE8048D4C4A}"/>
    <dgm:cxn modelId="{B18298FE-D5A9-4665-8113-C0546B56C43C}" srcId="{44BD1B62-619C-4194-BEA8-F1F698EE3C2B}" destId="{5C889D36-CD76-4255-9D7A-3BABDEABAC96}" srcOrd="0" destOrd="0" parTransId="{09D3B888-A1C7-4DF5-B7F9-EA15BC1845BB}" sibTransId="{DF65548A-3FE7-4C82-A1E9-D3DE53B22514}"/>
    <dgm:cxn modelId="{F6183489-2B46-4C15-AED4-085B5A74A068}" type="presParOf" srcId="{B708157F-50AB-41CB-97F2-1E804997D950}" destId="{CD7B573F-9A73-4B4B-8925-21EE17B8DA46}" srcOrd="0" destOrd="0" presId="urn:microsoft.com/office/officeart/2005/8/layout/orgChart1#1"/>
    <dgm:cxn modelId="{04C35D8F-AA6B-4C7D-86B5-B09EC217E6D0}" type="presParOf" srcId="{CD7B573F-9A73-4B4B-8925-21EE17B8DA46}" destId="{C69D2B33-2E34-4778-B4DF-AABDA1753814}" srcOrd="0" destOrd="0" presId="urn:microsoft.com/office/officeart/2005/8/layout/orgChart1#1"/>
    <dgm:cxn modelId="{710CD4CB-2EA3-48FE-844A-395C5DC72FE4}" type="presParOf" srcId="{C69D2B33-2E34-4778-B4DF-AABDA1753814}" destId="{EEA9664D-5D21-466A-AF47-9B581437BA1B}" srcOrd="0" destOrd="0" presId="urn:microsoft.com/office/officeart/2005/8/layout/orgChart1#1"/>
    <dgm:cxn modelId="{A2F562E6-F3D3-491D-A5ED-5BF7B2FB3324}" type="presParOf" srcId="{C69D2B33-2E34-4778-B4DF-AABDA1753814}" destId="{278692D3-5C0C-4D52-B2CD-B8F14199D10B}" srcOrd="1" destOrd="0" presId="urn:microsoft.com/office/officeart/2005/8/layout/orgChart1#1"/>
    <dgm:cxn modelId="{517CB068-F960-4C29-936C-749F3D9728B6}" type="presParOf" srcId="{CD7B573F-9A73-4B4B-8925-21EE17B8DA46}" destId="{0ABDD56A-7A21-420A-ABD9-24F88C499E14}" srcOrd="1" destOrd="0" presId="urn:microsoft.com/office/officeart/2005/8/layout/orgChart1#1"/>
    <dgm:cxn modelId="{69DB31D9-EF32-4DE7-AB80-E53A6FF8934C}" type="presParOf" srcId="{0ABDD56A-7A21-420A-ABD9-24F88C499E14}" destId="{05061AB3-F425-4EE0-BE01-241231F9C392}" srcOrd="0" destOrd="0" presId="urn:microsoft.com/office/officeart/2005/8/layout/orgChart1#1"/>
    <dgm:cxn modelId="{E5D0E2BC-BD2B-479A-9E86-1A469D3FDF4A}" type="presParOf" srcId="{0ABDD56A-7A21-420A-ABD9-24F88C499E14}" destId="{7AD14E1B-6190-4007-81C0-72CA3ADDFBF8}" srcOrd="1" destOrd="0" presId="urn:microsoft.com/office/officeart/2005/8/layout/orgChart1#1"/>
    <dgm:cxn modelId="{2BEC5730-3051-4E62-B3ED-3C4CAD035C8B}" type="presParOf" srcId="{7AD14E1B-6190-4007-81C0-72CA3ADDFBF8}" destId="{401851C4-978E-4410-A01D-6DF7F24CBA8B}" srcOrd="0" destOrd="0" presId="urn:microsoft.com/office/officeart/2005/8/layout/orgChart1#1"/>
    <dgm:cxn modelId="{AEE952AD-8996-4CCD-84DE-35A766ED7CF1}" type="presParOf" srcId="{401851C4-978E-4410-A01D-6DF7F24CBA8B}" destId="{19C447E8-1269-4D3E-ACE9-554DA50509FD}" srcOrd="0" destOrd="0" presId="urn:microsoft.com/office/officeart/2005/8/layout/orgChart1#1"/>
    <dgm:cxn modelId="{F9C1694E-3436-4F3C-B1A4-473D7221AF17}" type="presParOf" srcId="{401851C4-978E-4410-A01D-6DF7F24CBA8B}" destId="{7518AFEE-041C-4F1D-8339-88460D6F6696}" srcOrd="1" destOrd="0" presId="urn:microsoft.com/office/officeart/2005/8/layout/orgChart1#1"/>
    <dgm:cxn modelId="{CE48B54E-5B0F-40C0-BDF8-CC8AD405114A}" type="presParOf" srcId="{7AD14E1B-6190-4007-81C0-72CA3ADDFBF8}" destId="{8CD44E42-35D7-4068-AB48-8885933CA0F3}" srcOrd="1" destOrd="0" presId="urn:microsoft.com/office/officeart/2005/8/layout/orgChart1#1"/>
    <dgm:cxn modelId="{F83EEF2A-08BA-4855-B0F9-BEA800AB3BC5}" type="presParOf" srcId="{8CD44E42-35D7-4068-AB48-8885933CA0F3}" destId="{11890433-27F7-4211-A5EA-D02028A6BE54}" srcOrd="0" destOrd="0" presId="urn:microsoft.com/office/officeart/2005/8/layout/orgChart1#1"/>
    <dgm:cxn modelId="{7FFE4C69-7D3F-4D41-91E3-9AEA898FD0F0}" type="presParOf" srcId="{8CD44E42-35D7-4068-AB48-8885933CA0F3}" destId="{544F5E0C-656C-42FB-AA98-D900656FFEF7}" srcOrd="1" destOrd="0" presId="urn:microsoft.com/office/officeart/2005/8/layout/orgChart1#1"/>
    <dgm:cxn modelId="{951D39A5-E899-4A0A-9D15-6B0D94825848}" type="presParOf" srcId="{544F5E0C-656C-42FB-AA98-D900656FFEF7}" destId="{5CA121FE-7B11-432D-A4E6-6AF9CADE20F2}" srcOrd="0" destOrd="0" presId="urn:microsoft.com/office/officeart/2005/8/layout/orgChart1#1"/>
    <dgm:cxn modelId="{E8796A9D-ADB9-4809-B557-A9E88D0C6961}" type="presParOf" srcId="{5CA121FE-7B11-432D-A4E6-6AF9CADE20F2}" destId="{EEE6BD22-1ECD-4C0E-8CE1-3A65504E0B42}" srcOrd="0" destOrd="0" presId="urn:microsoft.com/office/officeart/2005/8/layout/orgChart1#1"/>
    <dgm:cxn modelId="{5D54451D-9339-4D05-904C-3CDBE7420DC0}" type="presParOf" srcId="{5CA121FE-7B11-432D-A4E6-6AF9CADE20F2}" destId="{2DE8645F-58BA-4734-9E94-E84575EAF59F}" srcOrd="1" destOrd="0" presId="urn:microsoft.com/office/officeart/2005/8/layout/orgChart1#1"/>
    <dgm:cxn modelId="{6144ACC4-89B4-4841-88FD-FFD750740899}" type="presParOf" srcId="{544F5E0C-656C-42FB-AA98-D900656FFEF7}" destId="{AA24B224-0E0B-46B5-A851-980C5F3A8D2D}" srcOrd="1" destOrd="0" presId="urn:microsoft.com/office/officeart/2005/8/layout/orgChart1#1"/>
    <dgm:cxn modelId="{1A1D7C81-DE50-4156-8008-B87B6ABAC36E}" type="presParOf" srcId="{AA24B224-0E0B-46B5-A851-980C5F3A8D2D}" destId="{BF0AD9C8-F0DA-408F-AEB4-0587011F35AA}" srcOrd="0" destOrd="0" presId="urn:microsoft.com/office/officeart/2005/8/layout/orgChart1#1"/>
    <dgm:cxn modelId="{AF27901F-F0D6-419B-8F4B-8FF059A96E6C}" type="presParOf" srcId="{AA24B224-0E0B-46B5-A851-980C5F3A8D2D}" destId="{6CD6E5B0-F9EC-45CB-B56A-3DF0485577E0}" srcOrd="1" destOrd="0" presId="urn:microsoft.com/office/officeart/2005/8/layout/orgChart1#1"/>
    <dgm:cxn modelId="{EE59D74E-E6D2-4AEA-BD6F-9860B5FBF2E7}" type="presParOf" srcId="{6CD6E5B0-F9EC-45CB-B56A-3DF0485577E0}" destId="{34686143-41E7-4107-B942-A19C7E79D77E}" srcOrd="0" destOrd="0" presId="urn:microsoft.com/office/officeart/2005/8/layout/orgChart1#1"/>
    <dgm:cxn modelId="{539C1594-AB95-4010-8FFC-B623A75D1B82}" type="presParOf" srcId="{34686143-41E7-4107-B942-A19C7E79D77E}" destId="{DB864CBD-0637-40AB-A243-5BD19E659224}" srcOrd="0" destOrd="0" presId="urn:microsoft.com/office/officeart/2005/8/layout/orgChart1#1"/>
    <dgm:cxn modelId="{75AF1ECF-BE72-4B76-AC72-6CF7BF4DF728}" type="presParOf" srcId="{34686143-41E7-4107-B942-A19C7E79D77E}" destId="{1F09D61D-A155-4E48-A78F-87B41265093F}" srcOrd="1" destOrd="0" presId="urn:microsoft.com/office/officeart/2005/8/layout/orgChart1#1"/>
    <dgm:cxn modelId="{3EE7B03A-D6DD-4B4A-87DE-C74E11B7B032}" type="presParOf" srcId="{6CD6E5B0-F9EC-45CB-B56A-3DF0485577E0}" destId="{E569D91D-3FC8-48FA-B679-EDC924E238D6}" srcOrd="1" destOrd="0" presId="urn:microsoft.com/office/officeart/2005/8/layout/orgChart1#1"/>
    <dgm:cxn modelId="{5E80591A-A65D-439B-9665-53ABADE880CB}" type="presParOf" srcId="{6CD6E5B0-F9EC-45CB-B56A-3DF0485577E0}" destId="{4D43372A-4048-48B2-A2F5-548507A73F5A}" srcOrd="2" destOrd="0" presId="urn:microsoft.com/office/officeart/2005/8/layout/orgChart1#1"/>
    <dgm:cxn modelId="{31FEE41E-F400-4361-A79E-44E201F0E4DA}" type="presParOf" srcId="{AA24B224-0E0B-46B5-A851-980C5F3A8D2D}" destId="{00C53DC9-96DC-4F16-8C6A-CB3137035F52}" srcOrd="2" destOrd="0" presId="urn:microsoft.com/office/officeart/2005/8/layout/orgChart1#1"/>
    <dgm:cxn modelId="{8D610DE2-1959-4179-9CCC-F21C3800BA00}" type="presParOf" srcId="{AA24B224-0E0B-46B5-A851-980C5F3A8D2D}" destId="{ED7A8DF1-E9BA-4D27-8B3D-9E8EAC5A267F}" srcOrd="3" destOrd="0" presId="urn:microsoft.com/office/officeart/2005/8/layout/orgChart1#1"/>
    <dgm:cxn modelId="{543C7B3A-4133-4EE8-95D3-5137AC96F0DB}" type="presParOf" srcId="{ED7A8DF1-E9BA-4D27-8B3D-9E8EAC5A267F}" destId="{0D4D4198-42B2-4321-B92D-EA853E3535EF}" srcOrd="0" destOrd="0" presId="urn:microsoft.com/office/officeart/2005/8/layout/orgChart1#1"/>
    <dgm:cxn modelId="{D49C6C57-4BD1-4500-8BFF-F6D5184C1394}" type="presParOf" srcId="{0D4D4198-42B2-4321-B92D-EA853E3535EF}" destId="{D00F50BB-D9CB-4F56-8BB2-FB88A12A6585}" srcOrd="0" destOrd="0" presId="urn:microsoft.com/office/officeart/2005/8/layout/orgChart1#1"/>
    <dgm:cxn modelId="{84BB5093-2429-42B7-9F6B-FFC19E0DFC1E}" type="presParOf" srcId="{0D4D4198-42B2-4321-B92D-EA853E3535EF}" destId="{683CDFEB-CE82-414B-8C0E-56C1CCAFD032}" srcOrd="1" destOrd="0" presId="urn:microsoft.com/office/officeart/2005/8/layout/orgChart1#1"/>
    <dgm:cxn modelId="{1E652E25-E979-4FA4-B27B-3228CDF4445F}" type="presParOf" srcId="{ED7A8DF1-E9BA-4D27-8B3D-9E8EAC5A267F}" destId="{79F4ABBF-9AF4-46B7-A0D0-3279BF1C9383}" srcOrd="1" destOrd="0" presId="urn:microsoft.com/office/officeart/2005/8/layout/orgChart1#1"/>
    <dgm:cxn modelId="{E5C10FD5-0F82-4F46-A315-E65332CC9B1B}" type="presParOf" srcId="{ED7A8DF1-E9BA-4D27-8B3D-9E8EAC5A267F}" destId="{04CC65D0-71CF-415B-A9A9-921434ACAA7F}" srcOrd="2" destOrd="0" presId="urn:microsoft.com/office/officeart/2005/8/layout/orgChart1#1"/>
    <dgm:cxn modelId="{333E87EB-8409-48A1-81AF-ABC2ECBA9D5E}" type="presParOf" srcId="{AA24B224-0E0B-46B5-A851-980C5F3A8D2D}" destId="{FBAD9E7E-34A6-4A98-8967-9EEC11A85E4D}" srcOrd="4" destOrd="0" presId="urn:microsoft.com/office/officeart/2005/8/layout/orgChart1#1"/>
    <dgm:cxn modelId="{8148A54E-654E-460D-AC46-31CE7E37FDB9}" type="presParOf" srcId="{AA24B224-0E0B-46B5-A851-980C5F3A8D2D}" destId="{A35D9815-1416-4229-AA0C-AD853F44D8FF}" srcOrd="5" destOrd="0" presId="urn:microsoft.com/office/officeart/2005/8/layout/orgChart1#1"/>
    <dgm:cxn modelId="{B2114B7F-2E2E-475F-B418-872D3335D6FD}" type="presParOf" srcId="{A35D9815-1416-4229-AA0C-AD853F44D8FF}" destId="{431A56A2-6F06-47DC-AB01-2CFE9FF43B2E}" srcOrd="0" destOrd="0" presId="urn:microsoft.com/office/officeart/2005/8/layout/orgChart1#1"/>
    <dgm:cxn modelId="{4EF419A0-137F-4128-95C8-17E25B1E9FC5}" type="presParOf" srcId="{431A56A2-6F06-47DC-AB01-2CFE9FF43B2E}" destId="{AA7244B4-7E7B-4C3F-8B20-71A59ACDBF50}" srcOrd="0" destOrd="0" presId="urn:microsoft.com/office/officeart/2005/8/layout/orgChart1#1"/>
    <dgm:cxn modelId="{EE021295-F089-4143-A5C7-447F5A259258}" type="presParOf" srcId="{431A56A2-6F06-47DC-AB01-2CFE9FF43B2E}" destId="{B1AF37F5-5667-464F-AA40-3613B2E8C747}" srcOrd="1" destOrd="0" presId="urn:microsoft.com/office/officeart/2005/8/layout/orgChart1#1"/>
    <dgm:cxn modelId="{71B048E8-4818-4DAA-8379-65777E37EB71}" type="presParOf" srcId="{A35D9815-1416-4229-AA0C-AD853F44D8FF}" destId="{A061CFD0-233B-4A77-8D9F-446F05024523}" srcOrd="1" destOrd="0" presId="urn:microsoft.com/office/officeart/2005/8/layout/orgChart1#1"/>
    <dgm:cxn modelId="{4D22F09C-9EF4-4294-B36F-3E8E060C4966}" type="presParOf" srcId="{A35D9815-1416-4229-AA0C-AD853F44D8FF}" destId="{5BD4C404-C3AE-4F62-A910-613BC358352D}" srcOrd="2" destOrd="0" presId="urn:microsoft.com/office/officeart/2005/8/layout/orgChart1#1"/>
    <dgm:cxn modelId="{BD051B73-A64F-472D-97C4-46DF66956D59}" type="presParOf" srcId="{AA24B224-0E0B-46B5-A851-980C5F3A8D2D}" destId="{8801399D-F9D6-45BE-80A5-5795691D7AC6}" srcOrd="6" destOrd="0" presId="urn:microsoft.com/office/officeart/2005/8/layout/orgChart1#1"/>
    <dgm:cxn modelId="{C458C628-D70E-4790-9C29-F0740350BCE5}" type="presParOf" srcId="{AA24B224-0E0B-46B5-A851-980C5F3A8D2D}" destId="{306E0477-82E6-4880-A39D-D08FCA381FA2}" srcOrd="7" destOrd="0" presId="urn:microsoft.com/office/officeart/2005/8/layout/orgChart1#1"/>
    <dgm:cxn modelId="{D3B2F579-F389-46FE-9ED3-0F4865660012}" type="presParOf" srcId="{306E0477-82E6-4880-A39D-D08FCA381FA2}" destId="{C7D25FDB-CA1D-402A-ABC8-C6E5E5ED17C8}" srcOrd="0" destOrd="0" presId="urn:microsoft.com/office/officeart/2005/8/layout/orgChart1#1"/>
    <dgm:cxn modelId="{DD0D96B9-D7E2-41BF-A7DE-8E27FF7AEF09}" type="presParOf" srcId="{C7D25FDB-CA1D-402A-ABC8-C6E5E5ED17C8}" destId="{CF230708-94EF-4C2B-8DDA-6F307B1AD261}" srcOrd="0" destOrd="0" presId="urn:microsoft.com/office/officeart/2005/8/layout/orgChart1#1"/>
    <dgm:cxn modelId="{E60B97A9-CD92-4A55-80A8-538D02DF246E}" type="presParOf" srcId="{C7D25FDB-CA1D-402A-ABC8-C6E5E5ED17C8}" destId="{1B81B3A2-19EC-40CB-90AA-D652AB12A58F}" srcOrd="1" destOrd="0" presId="urn:microsoft.com/office/officeart/2005/8/layout/orgChart1#1"/>
    <dgm:cxn modelId="{F55A1F6E-A1A4-4451-870A-E478F26A86D5}" type="presParOf" srcId="{306E0477-82E6-4880-A39D-D08FCA381FA2}" destId="{77094DFC-0742-4484-9A12-0A78CC537BBB}" srcOrd="1" destOrd="0" presId="urn:microsoft.com/office/officeart/2005/8/layout/orgChart1#1"/>
    <dgm:cxn modelId="{9F60FD23-625C-4EF9-B5DA-009C2E9094ED}" type="presParOf" srcId="{306E0477-82E6-4880-A39D-D08FCA381FA2}" destId="{C588F3B0-989C-4E9C-8C89-1205F1C19C5C}" srcOrd="2" destOrd="0" presId="urn:microsoft.com/office/officeart/2005/8/layout/orgChart1#1"/>
    <dgm:cxn modelId="{A858DDAA-B314-4982-B362-E05C46ECE92A}" type="presParOf" srcId="{AA24B224-0E0B-46B5-A851-980C5F3A8D2D}" destId="{DFF1994A-BA36-4003-B458-82FAABF00911}" srcOrd="8" destOrd="0" presId="urn:microsoft.com/office/officeart/2005/8/layout/orgChart1#1"/>
    <dgm:cxn modelId="{6ECD3640-3572-41E2-8FB6-38B4811A2EA2}" type="presParOf" srcId="{AA24B224-0E0B-46B5-A851-980C5F3A8D2D}" destId="{9C9B6FAD-09BA-4465-95D9-11094C959982}" srcOrd="9" destOrd="0" presId="urn:microsoft.com/office/officeart/2005/8/layout/orgChart1#1"/>
    <dgm:cxn modelId="{59526E0A-5731-4481-8055-B2AA5426D57C}" type="presParOf" srcId="{9C9B6FAD-09BA-4465-95D9-11094C959982}" destId="{3576CDDA-8C4D-4786-916F-B945000C88C6}" srcOrd="0" destOrd="0" presId="urn:microsoft.com/office/officeart/2005/8/layout/orgChart1#1"/>
    <dgm:cxn modelId="{764DB29A-6DD1-458B-BFFC-01C65427BA9B}" type="presParOf" srcId="{3576CDDA-8C4D-4786-916F-B945000C88C6}" destId="{232C12D7-A3A6-4CD5-8CD3-FC8705E9B86C}" srcOrd="0" destOrd="0" presId="urn:microsoft.com/office/officeart/2005/8/layout/orgChart1#1"/>
    <dgm:cxn modelId="{45ADCACE-86D1-4196-BB14-45C45256F89D}" type="presParOf" srcId="{3576CDDA-8C4D-4786-916F-B945000C88C6}" destId="{588C3A54-3895-495A-89BE-9C90976A6D5B}" srcOrd="1" destOrd="0" presId="urn:microsoft.com/office/officeart/2005/8/layout/orgChart1#1"/>
    <dgm:cxn modelId="{4893769D-1C61-4738-9F4E-3D86B6C2103F}" type="presParOf" srcId="{9C9B6FAD-09BA-4465-95D9-11094C959982}" destId="{BF4B89A5-744F-4947-B042-B1713752FBCE}" srcOrd="1" destOrd="0" presId="urn:microsoft.com/office/officeart/2005/8/layout/orgChart1#1"/>
    <dgm:cxn modelId="{2713FB15-EE5E-4D59-9CF8-63FB06B2593A}" type="presParOf" srcId="{9C9B6FAD-09BA-4465-95D9-11094C959982}" destId="{D618D5C6-415D-402D-9E1E-EAFBAD083321}" srcOrd="2" destOrd="0" presId="urn:microsoft.com/office/officeart/2005/8/layout/orgChart1#1"/>
    <dgm:cxn modelId="{A8491076-2FE4-4B34-B2DF-7AA0031E29B2}" type="presParOf" srcId="{544F5E0C-656C-42FB-AA98-D900656FFEF7}" destId="{B42920B8-D4D6-4A0C-A12E-E45D827CB37D}" srcOrd="2" destOrd="0" presId="urn:microsoft.com/office/officeart/2005/8/layout/orgChart1#1"/>
    <dgm:cxn modelId="{C4ADD0F1-BCC0-424D-A1CC-266B9D26B9CF}" type="presParOf" srcId="{8CD44E42-35D7-4068-AB48-8885933CA0F3}" destId="{84F123F8-E8A6-4E43-8C08-CEF332FE65B8}" srcOrd="2" destOrd="0" presId="urn:microsoft.com/office/officeart/2005/8/layout/orgChart1#1"/>
    <dgm:cxn modelId="{65363492-C5D7-4B64-AA6C-DBD85CF4A63A}" type="presParOf" srcId="{8CD44E42-35D7-4068-AB48-8885933CA0F3}" destId="{E8CC6DAC-32A4-40FF-BE99-A3A2674E2A90}" srcOrd="3" destOrd="0" presId="urn:microsoft.com/office/officeart/2005/8/layout/orgChart1#1"/>
    <dgm:cxn modelId="{866BD4FF-6583-46DE-99FB-2A2F0DDD2950}" type="presParOf" srcId="{E8CC6DAC-32A4-40FF-BE99-A3A2674E2A90}" destId="{37735B1A-37B4-48B6-9889-8970F785C3DB}" srcOrd="0" destOrd="0" presId="urn:microsoft.com/office/officeart/2005/8/layout/orgChart1#1"/>
    <dgm:cxn modelId="{1E983B6F-CDF7-4617-9E88-CFF93AFFBBD5}" type="presParOf" srcId="{37735B1A-37B4-48B6-9889-8970F785C3DB}" destId="{E75A0FE9-8EFB-448E-A0F8-374E9750CC19}" srcOrd="0" destOrd="0" presId="urn:microsoft.com/office/officeart/2005/8/layout/orgChart1#1"/>
    <dgm:cxn modelId="{339A97CD-9744-42A4-8185-7BD998F8AA54}" type="presParOf" srcId="{37735B1A-37B4-48B6-9889-8970F785C3DB}" destId="{51BA2BC9-460C-4FCE-9067-C0FF8BE7E599}" srcOrd="1" destOrd="0" presId="urn:microsoft.com/office/officeart/2005/8/layout/orgChart1#1"/>
    <dgm:cxn modelId="{B723A916-BBDB-480D-9012-772EF47EC4EA}" type="presParOf" srcId="{E8CC6DAC-32A4-40FF-BE99-A3A2674E2A90}" destId="{9D988840-CC56-46BF-84FF-5D4CBBF38763}" srcOrd="1" destOrd="0" presId="urn:microsoft.com/office/officeart/2005/8/layout/orgChart1#1"/>
    <dgm:cxn modelId="{AC456875-C98E-4328-ABAB-BE86AF189D85}" type="presParOf" srcId="{9D988840-CC56-46BF-84FF-5D4CBBF38763}" destId="{2CF8FDBB-EB9D-48C6-9F26-C0C308AF39D4}" srcOrd="0" destOrd="0" presId="urn:microsoft.com/office/officeart/2005/8/layout/orgChart1#1"/>
    <dgm:cxn modelId="{FA6C9086-5BE5-4220-BE0A-8838260AA8D6}" type="presParOf" srcId="{9D988840-CC56-46BF-84FF-5D4CBBF38763}" destId="{D1E361CB-1E7D-4087-893D-14445FE69466}" srcOrd="1" destOrd="0" presId="urn:microsoft.com/office/officeart/2005/8/layout/orgChart1#1"/>
    <dgm:cxn modelId="{B444D904-E77C-406A-A3CD-EEFA9AB9D59B}" type="presParOf" srcId="{D1E361CB-1E7D-4087-893D-14445FE69466}" destId="{0465D31B-9964-4EC0-9F5C-6757AEBAB1EA}" srcOrd="0" destOrd="0" presId="urn:microsoft.com/office/officeart/2005/8/layout/orgChart1#1"/>
    <dgm:cxn modelId="{2E0A9E21-BDB3-4FCD-A874-9130640FFD06}" type="presParOf" srcId="{0465D31B-9964-4EC0-9F5C-6757AEBAB1EA}" destId="{96146D5F-9563-4757-B128-AF3FB1595529}" srcOrd="0" destOrd="0" presId="urn:microsoft.com/office/officeart/2005/8/layout/orgChart1#1"/>
    <dgm:cxn modelId="{6C5904D6-B4B4-4DF8-8F4F-3E70EA323B6B}" type="presParOf" srcId="{0465D31B-9964-4EC0-9F5C-6757AEBAB1EA}" destId="{C0C5719F-56A5-44B8-AE50-F1D5484E736E}" srcOrd="1" destOrd="0" presId="urn:microsoft.com/office/officeart/2005/8/layout/orgChart1#1"/>
    <dgm:cxn modelId="{7CCC2F42-E6A9-48A8-89A9-A5697B39A8A5}" type="presParOf" srcId="{D1E361CB-1E7D-4087-893D-14445FE69466}" destId="{20327B48-9BA2-4502-8D54-1AC220C5C7D2}" srcOrd="1" destOrd="0" presId="urn:microsoft.com/office/officeart/2005/8/layout/orgChart1#1"/>
    <dgm:cxn modelId="{B0B83391-903C-4D37-BA43-F487B95D6B58}" type="presParOf" srcId="{D1E361CB-1E7D-4087-893D-14445FE69466}" destId="{FB85454B-2AC2-4D45-8B51-6D8E3CAA67C6}" srcOrd="2" destOrd="0" presId="urn:microsoft.com/office/officeart/2005/8/layout/orgChart1#1"/>
    <dgm:cxn modelId="{8BDF981E-4CA1-40CB-A0B9-16342084273C}" type="presParOf" srcId="{9D988840-CC56-46BF-84FF-5D4CBBF38763}" destId="{BB62A286-2129-4215-953B-8FAA7CCE7213}" srcOrd="2" destOrd="0" presId="urn:microsoft.com/office/officeart/2005/8/layout/orgChart1#1"/>
    <dgm:cxn modelId="{C56C9796-6178-460D-A9B4-0612C82FD631}" type="presParOf" srcId="{9D988840-CC56-46BF-84FF-5D4CBBF38763}" destId="{54867E4D-3CF4-4BF2-AA57-0A23BBCDDC1E}" srcOrd="3" destOrd="0" presId="urn:microsoft.com/office/officeart/2005/8/layout/orgChart1#1"/>
    <dgm:cxn modelId="{7C76294C-824F-47BE-8CA3-DEA8E003600B}" type="presParOf" srcId="{54867E4D-3CF4-4BF2-AA57-0A23BBCDDC1E}" destId="{7CBD6748-A611-4B34-BA60-C4C3167C12FE}" srcOrd="0" destOrd="0" presId="urn:microsoft.com/office/officeart/2005/8/layout/orgChart1#1"/>
    <dgm:cxn modelId="{940ED4CF-22C9-412D-8E76-F1C202445B46}" type="presParOf" srcId="{7CBD6748-A611-4B34-BA60-C4C3167C12FE}" destId="{58E4E36C-18E9-4048-9C93-94784B6FDF6D}" srcOrd="0" destOrd="0" presId="urn:microsoft.com/office/officeart/2005/8/layout/orgChart1#1"/>
    <dgm:cxn modelId="{F956AF91-EEC0-4222-ABFA-694C42BE1F66}" type="presParOf" srcId="{7CBD6748-A611-4B34-BA60-C4C3167C12FE}" destId="{11CEA690-B8DB-451B-87BF-29AE97EC33AA}" srcOrd="1" destOrd="0" presId="urn:microsoft.com/office/officeart/2005/8/layout/orgChart1#1"/>
    <dgm:cxn modelId="{197B78D1-3D4D-4839-B652-AB28FF65EACB}" type="presParOf" srcId="{54867E4D-3CF4-4BF2-AA57-0A23BBCDDC1E}" destId="{2DE0CE90-552D-45AE-AFAC-5E2406FBCD24}" srcOrd="1" destOrd="0" presId="urn:microsoft.com/office/officeart/2005/8/layout/orgChart1#1"/>
    <dgm:cxn modelId="{E5DDB37A-7D46-473F-8A2D-B41EA0443A5F}" type="presParOf" srcId="{54867E4D-3CF4-4BF2-AA57-0A23BBCDDC1E}" destId="{C9E55806-A39D-49A9-BF56-830E66032318}" srcOrd="2" destOrd="0" presId="urn:microsoft.com/office/officeart/2005/8/layout/orgChart1#1"/>
    <dgm:cxn modelId="{907F29A3-AF4C-4BA3-8671-BEE2A9844E1A}" type="presParOf" srcId="{9D988840-CC56-46BF-84FF-5D4CBBF38763}" destId="{AFE0A75E-BF25-4CAF-B4F3-119EF7D66DE9}" srcOrd="4" destOrd="0" presId="urn:microsoft.com/office/officeart/2005/8/layout/orgChart1#1"/>
    <dgm:cxn modelId="{612F3AE0-A0C5-4C8B-AE32-A34D6AAF1185}" type="presParOf" srcId="{9D988840-CC56-46BF-84FF-5D4CBBF38763}" destId="{C6FE39D4-506A-4180-875E-E930DC5F4CD7}" srcOrd="5" destOrd="0" presId="urn:microsoft.com/office/officeart/2005/8/layout/orgChart1#1"/>
    <dgm:cxn modelId="{26BF7583-D301-41DE-81CB-2F9551F4D862}" type="presParOf" srcId="{C6FE39D4-506A-4180-875E-E930DC5F4CD7}" destId="{2BFC9F83-0167-4C37-9A95-CCFB54369281}" srcOrd="0" destOrd="0" presId="urn:microsoft.com/office/officeart/2005/8/layout/orgChart1#1"/>
    <dgm:cxn modelId="{4A36A621-B36F-4F91-827D-B091DFB28673}" type="presParOf" srcId="{2BFC9F83-0167-4C37-9A95-CCFB54369281}" destId="{CD11A8EC-AA09-4830-A8EA-03EA08ECCC1F}" srcOrd="0" destOrd="0" presId="urn:microsoft.com/office/officeart/2005/8/layout/orgChart1#1"/>
    <dgm:cxn modelId="{499A4828-FE15-457E-87A9-5F9373D439CE}" type="presParOf" srcId="{2BFC9F83-0167-4C37-9A95-CCFB54369281}" destId="{E9D54AE9-425C-4DBC-AA77-9BE2979DD6EA}" srcOrd="1" destOrd="0" presId="urn:microsoft.com/office/officeart/2005/8/layout/orgChart1#1"/>
    <dgm:cxn modelId="{3FF8C2ED-15D1-4C55-9E95-0E08CEC1FB08}" type="presParOf" srcId="{C6FE39D4-506A-4180-875E-E930DC5F4CD7}" destId="{59F280C3-DAAD-4844-A4BB-A1C1AD7A5156}" srcOrd="1" destOrd="0" presId="urn:microsoft.com/office/officeart/2005/8/layout/orgChart1#1"/>
    <dgm:cxn modelId="{3E80B97A-153D-40B1-9F95-C7657348A629}" type="presParOf" srcId="{C6FE39D4-506A-4180-875E-E930DC5F4CD7}" destId="{D3B7287A-2F90-408B-B160-161BC5972668}" srcOrd="2" destOrd="0" presId="urn:microsoft.com/office/officeart/2005/8/layout/orgChart1#1"/>
    <dgm:cxn modelId="{774B62AF-2A9C-4FF3-9E21-22E1840DA02E}" type="presParOf" srcId="{E8CC6DAC-32A4-40FF-BE99-A3A2674E2A90}" destId="{8FC73B80-274F-4A85-AB37-0BE52B198238}" srcOrd="2" destOrd="0" presId="urn:microsoft.com/office/officeart/2005/8/layout/orgChart1#1"/>
    <dgm:cxn modelId="{3047FD60-3212-44ED-B201-B794678D2EC1}" type="presParOf" srcId="{7AD14E1B-6190-4007-81C0-72CA3ADDFBF8}" destId="{2FFB0FE8-96F3-41BF-94EE-32F437150E84}" srcOrd="2" destOrd="0" presId="urn:microsoft.com/office/officeart/2005/8/layout/orgChart1#1"/>
    <dgm:cxn modelId="{0B785538-20FB-415D-BFF4-F6CF7D73A3D9}" type="presParOf" srcId="{0ABDD56A-7A21-420A-ABD9-24F88C499E14}" destId="{90BB481D-AAFD-4763-8D28-B0CF348E418B}" srcOrd="2" destOrd="0" presId="urn:microsoft.com/office/officeart/2005/8/layout/orgChart1#1"/>
    <dgm:cxn modelId="{A122AE66-725E-4029-95B0-5921EB900E76}" type="presParOf" srcId="{0ABDD56A-7A21-420A-ABD9-24F88C499E14}" destId="{500253FF-8213-4BB2-9AF9-D0DA0DAA9549}" srcOrd="3" destOrd="0" presId="urn:microsoft.com/office/officeart/2005/8/layout/orgChart1#1"/>
    <dgm:cxn modelId="{4B9D9A10-CFBF-4787-B3BA-ED564AF5D1CA}" type="presParOf" srcId="{500253FF-8213-4BB2-9AF9-D0DA0DAA9549}" destId="{51AF0236-5485-47DD-B034-6AB2F270B598}" srcOrd="0" destOrd="0" presId="urn:microsoft.com/office/officeart/2005/8/layout/orgChart1#1"/>
    <dgm:cxn modelId="{05D6C563-6096-4534-9384-907D4631108E}" type="presParOf" srcId="{51AF0236-5485-47DD-B034-6AB2F270B598}" destId="{8DF7A58A-FA1B-4BEC-9D44-7C3BA4E33FB1}" srcOrd="0" destOrd="0" presId="urn:microsoft.com/office/officeart/2005/8/layout/orgChart1#1"/>
    <dgm:cxn modelId="{57993964-59DE-49BA-95A9-C37B9DEB432F}" type="presParOf" srcId="{51AF0236-5485-47DD-B034-6AB2F270B598}" destId="{A881243F-BBD3-4F56-AAC9-2EE8E0F0CC8B}" srcOrd="1" destOrd="0" presId="urn:microsoft.com/office/officeart/2005/8/layout/orgChart1#1"/>
    <dgm:cxn modelId="{05484858-1D33-45D1-865D-1FBB421A337F}" type="presParOf" srcId="{500253FF-8213-4BB2-9AF9-D0DA0DAA9549}" destId="{5EAD1807-329E-41B3-B694-35EFC6790C05}" srcOrd="1" destOrd="0" presId="urn:microsoft.com/office/officeart/2005/8/layout/orgChart1#1"/>
    <dgm:cxn modelId="{6D537203-A259-407E-9FBF-24EEF2E0ED42}" type="presParOf" srcId="{5EAD1807-329E-41B3-B694-35EFC6790C05}" destId="{172778C8-88CB-4630-99C3-25AAFDE97388}" srcOrd="0" destOrd="0" presId="urn:microsoft.com/office/officeart/2005/8/layout/orgChart1#1"/>
    <dgm:cxn modelId="{D9DCD7C3-658F-46C1-B5DD-83F29A755A2F}" type="presParOf" srcId="{5EAD1807-329E-41B3-B694-35EFC6790C05}" destId="{62DD5DBF-618A-444A-925C-F645A9A71AF5}" srcOrd="1" destOrd="0" presId="urn:microsoft.com/office/officeart/2005/8/layout/orgChart1#1"/>
    <dgm:cxn modelId="{7DCE577E-D308-4AFD-B69E-0A8F94A5D4CA}" type="presParOf" srcId="{62DD5DBF-618A-444A-925C-F645A9A71AF5}" destId="{85F0E1F1-8BC0-48C1-8DEA-9E8568492EE7}" srcOrd="0" destOrd="0" presId="urn:microsoft.com/office/officeart/2005/8/layout/orgChart1#1"/>
    <dgm:cxn modelId="{B5B91F5F-F1A4-4E12-853B-3F8A43971E24}" type="presParOf" srcId="{85F0E1F1-8BC0-48C1-8DEA-9E8568492EE7}" destId="{C3C54DE7-3722-47D2-9FF2-6064057389F4}" srcOrd="0" destOrd="0" presId="urn:microsoft.com/office/officeart/2005/8/layout/orgChart1#1"/>
    <dgm:cxn modelId="{391CB698-C952-4C30-9F28-1CA6A96A23A4}" type="presParOf" srcId="{85F0E1F1-8BC0-48C1-8DEA-9E8568492EE7}" destId="{9229B3BA-BEAE-4A84-AD58-CBB800B7AA6D}" srcOrd="1" destOrd="0" presId="urn:microsoft.com/office/officeart/2005/8/layout/orgChart1#1"/>
    <dgm:cxn modelId="{E336DB83-1011-48A7-A534-BCFA4B2D4309}" type="presParOf" srcId="{62DD5DBF-618A-444A-925C-F645A9A71AF5}" destId="{5B186D48-4AD9-4AF7-8A67-A3F491305B54}" srcOrd="1" destOrd="0" presId="urn:microsoft.com/office/officeart/2005/8/layout/orgChart1#1"/>
    <dgm:cxn modelId="{3E0AEEF2-CD3F-4ECC-B261-F7DF7F020907}" type="presParOf" srcId="{5B186D48-4AD9-4AF7-8A67-A3F491305B54}" destId="{3E7DC672-AB3C-40BE-B9FD-E74F91C604D3}" srcOrd="0" destOrd="0" presId="urn:microsoft.com/office/officeart/2005/8/layout/orgChart1#1"/>
    <dgm:cxn modelId="{14986B58-33BA-4BEC-956E-148FCB4810BD}" type="presParOf" srcId="{5B186D48-4AD9-4AF7-8A67-A3F491305B54}" destId="{438BC88C-7971-4523-9B51-025B0934705D}" srcOrd="1" destOrd="0" presId="urn:microsoft.com/office/officeart/2005/8/layout/orgChart1#1"/>
    <dgm:cxn modelId="{BDE9F442-EB03-4C7A-BDB4-6EA8012D3501}" type="presParOf" srcId="{438BC88C-7971-4523-9B51-025B0934705D}" destId="{58BF73D2-3BF5-43A9-A320-6483B28ACAD4}" srcOrd="0" destOrd="0" presId="urn:microsoft.com/office/officeart/2005/8/layout/orgChart1#1"/>
    <dgm:cxn modelId="{3CCFD54F-8704-4488-AB13-DE0C91458DB5}" type="presParOf" srcId="{58BF73D2-3BF5-43A9-A320-6483B28ACAD4}" destId="{31421623-67A9-4D43-8367-0A0AFD2D6821}" srcOrd="0" destOrd="0" presId="urn:microsoft.com/office/officeart/2005/8/layout/orgChart1#1"/>
    <dgm:cxn modelId="{B6B30D4A-C48B-4CC6-8FC3-F540B0189D78}" type="presParOf" srcId="{58BF73D2-3BF5-43A9-A320-6483B28ACAD4}" destId="{85F13187-0645-478E-8184-F00EAEE64349}" srcOrd="1" destOrd="0" presId="urn:microsoft.com/office/officeart/2005/8/layout/orgChart1#1"/>
    <dgm:cxn modelId="{D19F2E1A-5DC7-4260-8027-B43B4F429350}" type="presParOf" srcId="{438BC88C-7971-4523-9B51-025B0934705D}" destId="{750207A7-3EB9-4BF8-A81F-8DADDAC2E479}" srcOrd="1" destOrd="0" presId="urn:microsoft.com/office/officeart/2005/8/layout/orgChart1#1"/>
    <dgm:cxn modelId="{0E4494FD-3A71-4BC3-870C-2072BCB8F0C1}" type="presParOf" srcId="{438BC88C-7971-4523-9B51-025B0934705D}" destId="{8267AB05-0876-4E71-8734-0C01D53AD7DC}" srcOrd="2" destOrd="0" presId="urn:microsoft.com/office/officeart/2005/8/layout/orgChart1#1"/>
    <dgm:cxn modelId="{386F85D5-BD47-4ECC-908F-8CEFA500210F}" type="presParOf" srcId="{5B186D48-4AD9-4AF7-8A67-A3F491305B54}" destId="{31DEDF2D-71D3-4986-90EA-21A6EA5EB6F8}" srcOrd="2" destOrd="0" presId="urn:microsoft.com/office/officeart/2005/8/layout/orgChart1#1"/>
    <dgm:cxn modelId="{F4D4492C-0C3F-42FA-8400-1A44C9D81D62}" type="presParOf" srcId="{5B186D48-4AD9-4AF7-8A67-A3F491305B54}" destId="{13A6864F-89FD-4853-8D7D-D3983FE26B03}" srcOrd="3" destOrd="0" presId="urn:microsoft.com/office/officeart/2005/8/layout/orgChart1#1"/>
    <dgm:cxn modelId="{77D01564-6C37-4F90-BBC8-77EFBEF0DEA0}" type="presParOf" srcId="{13A6864F-89FD-4853-8D7D-D3983FE26B03}" destId="{05F25DDA-C273-4D85-8E0C-71B255D8553A}" srcOrd="0" destOrd="0" presId="urn:microsoft.com/office/officeart/2005/8/layout/orgChart1#1"/>
    <dgm:cxn modelId="{1F72BF2C-374C-45E7-8B3E-26905F730CB2}" type="presParOf" srcId="{05F25DDA-C273-4D85-8E0C-71B255D8553A}" destId="{3953F82E-ED5B-428E-85F4-D00E03B12644}" srcOrd="0" destOrd="0" presId="urn:microsoft.com/office/officeart/2005/8/layout/orgChart1#1"/>
    <dgm:cxn modelId="{BC64B438-6BAB-4160-BB7F-F4877E6AA7B4}" type="presParOf" srcId="{05F25DDA-C273-4D85-8E0C-71B255D8553A}" destId="{B09E55DB-6DA8-4251-B37B-9F5116BEB4D3}" srcOrd="1" destOrd="0" presId="urn:microsoft.com/office/officeart/2005/8/layout/orgChart1#1"/>
    <dgm:cxn modelId="{16493446-9AEF-4ED6-A6B8-49FBCE02CD10}" type="presParOf" srcId="{13A6864F-89FD-4853-8D7D-D3983FE26B03}" destId="{24F1C382-7011-45A5-86C7-C0D49B0345FE}" srcOrd="1" destOrd="0" presId="urn:microsoft.com/office/officeart/2005/8/layout/orgChart1#1"/>
    <dgm:cxn modelId="{FF173A0E-26BD-4F2A-96BA-CF4C54AACC4A}" type="presParOf" srcId="{13A6864F-89FD-4853-8D7D-D3983FE26B03}" destId="{D3706B7E-42FF-4A76-A719-A21B24752B6F}" srcOrd="2" destOrd="0" presId="urn:microsoft.com/office/officeart/2005/8/layout/orgChart1#1"/>
    <dgm:cxn modelId="{6C01A982-49F4-45DD-A749-1FE9A8CA9C00}" type="presParOf" srcId="{62DD5DBF-618A-444A-925C-F645A9A71AF5}" destId="{9E163DB9-2B32-45FF-908F-FC454AB01D1A}" srcOrd="2" destOrd="0" presId="urn:microsoft.com/office/officeart/2005/8/layout/orgChart1#1"/>
    <dgm:cxn modelId="{48E5BDEB-D616-4144-A4C9-4283F363D643}" type="presParOf" srcId="{5EAD1807-329E-41B3-B694-35EFC6790C05}" destId="{FED6C8CD-2152-45EF-9E37-82E62575FEA2}" srcOrd="2" destOrd="0" presId="urn:microsoft.com/office/officeart/2005/8/layout/orgChart1#1"/>
    <dgm:cxn modelId="{9B8DD138-644C-4AF8-BB4E-62C1228BF99D}" type="presParOf" srcId="{5EAD1807-329E-41B3-B694-35EFC6790C05}" destId="{A175158C-3CEF-484B-B9BC-47476B9234CA}" srcOrd="3" destOrd="0" presId="urn:microsoft.com/office/officeart/2005/8/layout/orgChart1#1"/>
    <dgm:cxn modelId="{199A168D-FFDB-4B64-921F-4DC900CF0483}" type="presParOf" srcId="{A175158C-3CEF-484B-B9BC-47476B9234CA}" destId="{C423D184-8540-4D8C-A1A8-C7BA0DA4E20B}" srcOrd="0" destOrd="0" presId="urn:microsoft.com/office/officeart/2005/8/layout/orgChart1#1"/>
    <dgm:cxn modelId="{720793B8-F237-4374-A606-513EE00ECEE1}" type="presParOf" srcId="{C423D184-8540-4D8C-A1A8-C7BA0DA4E20B}" destId="{C495958F-6416-45AA-9205-A6657DC3BFC4}" srcOrd="0" destOrd="0" presId="urn:microsoft.com/office/officeart/2005/8/layout/orgChart1#1"/>
    <dgm:cxn modelId="{44940227-3C37-42E3-AD22-F1608BA27225}" type="presParOf" srcId="{C423D184-8540-4D8C-A1A8-C7BA0DA4E20B}" destId="{096AF78D-5AC9-44EF-BC90-3DFE18F67AB3}" srcOrd="1" destOrd="0" presId="urn:microsoft.com/office/officeart/2005/8/layout/orgChart1#1"/>
    <dgm:cxn modelId="{DC83B4F3-AF5E-4DBC-9DB7-FD1C018AE7EA}" type="presParOf" srcId="{A175158C-3CEF-484B-B9BC-47476B9234CA}" destId="{1824851B-53CC-4C63-852E-5CAE07601CDD}" srcOrd="1" destOrd="0" presId="urn:microsoft.com/office/officeart/2005/8/layout/orgChart1#1"/>
    <dgm:cxn modelId="{430DA476-BD10-4395-9A15-58FD4821BF32}" type="presParOf" srcId="{A175158C-3CEF-484B-B9BC-47476B9234CA}" destId="{A8665CB5-5707-411B-AE72-792AFA3E7A26}" srcOrd="2" destOrd="0" presId="urn:microsoft.com/office/officeart/2005/8/layout/orgChart1#1"/>
    <dgm:cxn modelId="{57DA77B3-788E-4328-9575-1ACD3C602609}" type="presParOf" srcId="{500253FF-8213-4BB2-9AF9-D0DA0DAA9549}" destId="{6792FAE7-974E-45BA-8BAE-7C6F91927697}" srcOrd="2" destOrd="0" presId="urn:microsoft.com/office/officeart/2005/8/layout/orgChart1#1"/>
    <dgm:cxn modelId="{D34C3C67-D9AD-4DD1-91B2-7908D7977FF6}" type="presParOf" srcId="{0ABDD56A-7A21-420A-ABD9-24F88C499E14}" destId="{59533C3D-9192-4767-8337-46689D136B5D}" srcOrd="4" destOrd="0" presId="urn:microsoft.com/office/officeart/2005/8/layout/orgChart1#1"/>
    <dgm:cxn modelId="{656BC554-ADD2-4243-9874-6BAD868E86E9}" type="presParOf" srcId="{0ABDD56A-7A21-420A-ABD9-24F88C499E14}" destId="{6D047755-B934-4C97-A412-5C7BC172F0E4}" srcOrd="5" destOrd="0" presId="urn:microsoft.com/office/officeart/2005/8/layout/orgChart1#1"/>
    <dgm:cxn modelId="{4B4490FB-4EE2-431A-83B5-3D4D5DA39E7D}" type="presParOf" srcId="{6D047755-B934-4C97-A412-5C7BC172F0E4}" destId="{D0F9C13F-B37C-4864-A66A-D779EC4EABBA}" srcOrd="0" destOrd="0" presId="urn:microsoft.com/office/officeart/2005/8/layout/orgChart1#1"/>
    <dgm:cxn modelId="{FAAB600B-40A0-4201-ABEE-D272217D04EC}" type="presParOf" srcId="{D0F9C13F-B37C-4864-A66A-D779EC4EABBA}" destId="{CD96D46D-E389-4FAE-AD2F-9C0FD3905573}" srcOrd="0" destOrd="0" presId="urn:microsoft.com/office/officeart/2005/8/layout/orgChart1#1"/>
    <dgm:cxn modelId="{4DC60DCB-147F-4420-89B6-D2EE73E820BD}" type="presParOf" srcId="{D0F9C13F-B37C-4864-A66A-D779EC4EABBA}" destId="{540669F1-D72F-4AFA-AF0D-566189693EB9}" srcOrd="1" destOrd="0" presId="urn:microsoft.com/office/officeart/2005/8/layout/orgChart1#1"/>
    <dgm:cxn modelId="{6D39BBE6-C2E8-4345-9DF5-D7F2D80DF812}" type="presParOf" srcId="{6D047755-B934-4C97-A412-5C7BC172F0E4}" destId="{6226DD24-7D24-4B5E-BD48-1BEE43C67D4F}" srcOrd="1" destOrd="0" presId="urn:microsoft.com/office/officeart/2005/8/layout/orgChart1#1"/>
    <dgm:cxn modelId="{F1BA6EAE-84F9-4696-A5E7-8E1A17D68540}" type="presParOf" srcId="{6226DD24-7D24-4B5E-BD48-1BEE43C67D4F}" destId="{ED659D50-5FAF-4226-A5B1-24E0432C6B6C}" srcOrd="0" destOrd="0" presId="urn:microsoft.com/office/officeart/2005/8/layout/orgChart1#1"/>
    <dgm:cxn modelId="{2AEFD911-F444-44D2-AFBF-3CE667A4C6E0}" type="presParOf" srcId="{6226DD24-7D24-4B5E-BD48-1BEE43C67D4F}" destId="{FA7AF161-8751-457E-BF40-EA12A3259FB7}" srcOrd="1" destOrd="0" presId="urn:microsoft.com/office/officeart/2005/8/layout/orgChart1#1"/>
    <dgm:cxn modelId="{2B5F88C1-E97E-4283-85A4-A8D50AE1F0A7}" type="presParOf" srcId="{FA7AF161-8751-457E-BF40-EA12A3259FB7}" destId="{2710AC4C-4364-40F7-AA37-7BF7EEC27651}" srcOrd="0" destOrd="0" presId="urn:microsoft.com/office/officeart/2005/8/layout/orgChart1#1"/>
    <dgm:cxn modelId="{947D5F45-842A-4AA4-93B2-006AD0CD3E9C}" type="presParOf" srcId="{2710AC4C-4364-40F7-AA37-7BF7EEC27651}" destId="{187D57DC-129B-4734-9C7E-5E310348E308}" srcOrd="0" destOrd="0" presId="urn:microsoft.com/office/officeart/2005/8/layout/orgChart1#1"/>
    <dgm:cxn modelId="{7ACB6FB3-77E4-42EF-BA38-6A65CE5AA9B1}" type="presParOf" srcId="{2710AC4C-4364-40F7-AA37-7BF7EEC27651}" destId="{C2FB3884-098C-4780-A219-1C518255B00C}" srcOrd="1" destOrd="0" presId="urn:microsoft.com/office/officeart/2005/8/layout/orgChart1#1"/>
    <dgm:cxn modelId="{5262D6E0-39BA-45C1-9B22-18698CCC4520}" type="presParOf" srcId="{FA7AF161-8751-457E-BF40-EA12A3259FB7}" destId="{86A4ECB0-902F-4CD7-A27B-9285F910015A}" srcOrd="1" destOrd="0" presId="urn:microsoft.com/office/officeart/2005/8/layout/orgChart1#1"/>
    <dgm:cxn modelId="{ED54AE8F-CC9B-4888-846C-60AE5363D50B}" type="presParOf" srcId="{FA7AF161-8751-457E-BF40-EA12A3259FB7}" destId="{18E48A0A-80FB-4CA1-AA1E-F734982A3D5A}" srcOrd="2" destOrd="0" presId="urn:microsoft.com/office/officeart/2005/8/layout/orgChart1#1"/>
    <dgm:cxn modelId="{5145AABD-7A0E-4C37-BBD7-696D44546A0F}" type="presParOf" srcId="{6226DD24-7D24-4B5E-BD48-1BEE43C67D4F}" destId="{C66E910B-8564-4AAF-AE0B-EF0180C03B59}" srcOrd="2" destOrd="0" presId="urn:microsoft.com/office/officeart/2005/8/layout/orgChart1#1"/>
    <dgm:cxn modelId="{A0AB8D9D-EF48-4270-9F6B-17D1DE949FD0}" type="presParOf" srcId="{6226DD24-7D24-4B5E-BD48-1BEE43C67D4F}" destId="{1C274281-EBE6-41C9-92FF-4018476E1344}" srcOrd="3" destOrd="0" presId="urn:microsoft.com/office/officeart/2005/8/layout/orgChart1#1"/>
    <dgm:cxn modelId="{3B4BB508-FB34-4F2A-99A9-0E568E3E6B60}" type="presParOf" srcId="{1C274281-EBE6-41C9-92FF-4018476E1344}" destId="{444A000D-53D8-48B4-BE8C-8DE6AE637EAB}" srcOrd="0" destOrd="0" presId="urn:microsoft.com/office/officeart/2005/8/layout/orgChart1#1"/>
    <dgm:cxn modelId="{6D6CF297-14FE-457F-B79A-2DCE71EAE1BF}" type="presParOf" srcId="{444A000D-53D8-48B4-BE8C-8DE6AE637EAB}" destId="{4B067579-B254-45FC-B70F-86BBEE9D208C}" srcOrd="0" destOrd="0" presId="urn:microsoft.com/office/officeart/2005/8/layout/orgChart1#1"/>
    <dgm:cxn modelId="{72EE0A8A-46FD-4612-8B11-ECBD02C57738}" type="presParOf" srcId="{444A000D-53D8-48B4-BE8C-8DE6AE637EAB}" destId="{15AB8F7C-34BD-4C9E-B514-892360D888E2}" srcOrd="1" destOrd="0" presId="urn:microsoft.com/office/officeart/2005/8/layout/orgChart1#1"/>
    <dgm:cxn modelId="{FF53E59C-42A6-4713-93F7-1803366D3543}" type="presParOf" srcId="{1C274281-EBE6-41C9-92FF-4018476E1344}" destId="{2F3AD306-6603-4AB1-8FC3-1026125895E2}" srcOrd="1" destOrd="0" presId="urn:microsoft.com/office/officeart/2005/8/layout/orgChart1#1"/>
    <dgm:cxn modelId="{EB875B1E-64F3-4859-85CE-603C36EDFFD7}" type="presParOf" srcId="{1C274281-EBE6-41C9-92FF-4018476E1344}" destId="{E0B74124-F0F4-4843-A23B-57A49C19559A}" srcOrd="2" destOrd="0" presId="urn:microsoft.com/office/officeart/2005/8/layout/orgChart1#1"/>
    <dgm:cxn modelId="{2D64E2C3-E5AA-47D7-BF5A-7B866D7585AC}" type="presParOf" srcId="{6226DD24-7D24-4B5E-BD48-1BEE43C67D4F}" destId="{50A63E65-4F1E-4604-AE1A-B0398E5FB9C3}" srcOrd="4" destOrd="0" presId="urn:microsoft.com/office/officeart/2005/8/layout/orgChart1#1"/>
    <dgm:cxn modelId="{417AFE50-421C-4280-879C-C998E8468BED}" type="presParOf" srcId="{6226DD24-7D24-4B5E-BD48-1BEE43C67D4F}" destId="{14DFBA88-0423-4C0F-B5E3-CB6B2B0130C7}" srcOrd="5" destOrd="0" presId="urn:microsoft.com/office/officeart/2005/8/layout/orgChart1#1"/>
    <dgm:cxn modelId="{A240FBE6-7D2F-461F-8C61-BD6BF3C3D90D}" type="presParOf" srcId="{14DFBA88-0423-4C0F-B5E3-CB6B2B0130C7}" destId="{56A73435-0067-489B-969B-0DAD39F6C9BB}" srcOrd="0" destOrd="0" presId="urn:microsoft.com/office/officeart/2005/8/layout/orgChart1#1"/>
    <dgm:cxn modelId="{578B6812-FB63-466A-9C2E-0D7DA35256F9}" type="presParOf" srcId="{56A73435-0067-489B-969B-0DAD39F6C9BB}" destId="{E93424C4-6E42-4E4F-9F02-0B61FEBF3A59}" srcOrd="0" destOrd="0" presId="urn:microsoft.com/office/officeart/2005/8/layout/orgChart1#1"/>
    <dgm:cxn modelId="{00247161-D038-4D75-B517-44CABF344441}" type="presParOf" srcId="{56A73435-0067-489B-969B-0DAD39F6C9BB}" destId="{1875D8E9-ECE0-4811-BB67-0A9DE738B3C6}" srcOrd="1" destOrd="0" presId="urn:microsoft.com/office/officeart/2005/8/layout/orgChart1#1"/>
    <dgm:cxn modelId="{2FE11B53-EC06-4668-90F7-4519A9A141C9}" type="presParOf" srcId="{14DFBA88-0423-4C0F-B5E3-CB6B2B0130C7}" destId="{715F7A8B-475F-49B6-8281-8A23E9271980}" srcOrd="1" destOrd="0" presId="urn:microsoft.com/office/officeart/2005/8/layout/orgChart1#1"/>
    <dgm:cxn modelId="{E2875A63-8FBC-47DB-BDE7-9479E98F97EC}" type="presParOf" srcId="{715F7A8B-475F-49B6-8281-8A23E9271980}" destId="{47BC5935-0632-44DD-83EA-B2F36DAEED00}" srcOrd="0" destOrd="0" presId="urn:microsoft.com/office/officeart/2005/8/layout/orgChart1#1"/>
    <dgm:cxn modelId="{34E1392D-1048-4801-9E73-BF121F31A851}" type="presParOf" srcId="{715F7A8B-475F-49B6-8281-8A23E9271980}" destId="{09720F59-A8D5-445F-8468-FA4BAB01505B}" srcOrd="1" destOrd="0" presId="urn:microsoft.com/office/officeart/2005/8/layout/orgChart1#1"/>
    <dgm:cxn modelId="{678FDC29-348F-4B5E-8446-49A2046AB239}" type="presParOf" srcId="{09720F59-A8D5-445F-8468-FA4BAB01505B}" destId="{67635C44-F84B-4AB0-9892-0325D4371BCA}" srcOrd="0" destOrd="0" presId="urn:microsoft.com/office/officeart/2005/8/layout/orgChart1#1"/>
    <dgm:cxn modelId="{EC7D5E6E-EA9B-467F-8ADC-C9AE284620D5}" type="presParOf" srcId="{67635C44-F84B-4AB0-9892-0325D4371BCA}" destId="{BF9E510A-334B-4C02-B879-AAC7F53CB1BA}" srcOrd="0" destOrd="0" presId="urn:microsoft.com/office/officeart/2005/8/layout/orgChart1#1"/>
    <dgm:cxn modelId="{CAB8B557-44EB-4EBD-A19E-97EE08ECA0ED}" type="presParOf" srcId="{67635C44-F84B-4AB0-9892-0325D4371BCA}" destId="{A8E1ABC1-99B3-44B7-86BF-10012554F51F}" srcOrd="1" destOrd="0" presId="urn:microsoft.com/office/officeart/2005/8/layout/orgChart1#1"/>
    <dgm:cxn modelId="{EC3A8C4C-185C-41AD-99C0-3C8ED4369C72}" type="presParOf" srcId="{09720F59-A8D5-445F-8468-FA4BAB01505B}" destId="{6078F3F6-B2D3-4FDC-B1F5-4C4F2076F4D8}" srcOrd="1" destOrd="0" presId="urn:microsoft.com/office/officeart/2005/8/layout/orgChart1#1"/>
    <dgm:cxn modelId="{1A902FBE-3D72-4A11-838A-6C2F51DA2D02}" type="presParOf" srcId="{09720F59-A8D5-445F-8468-FA4BAB01505B}" destId="{5FA65171-EFE2-40D2-BAE4-A1C28785C343}" srcOrd="2" destOrd="0" presId="urn:microsoft.com/office/officeart/2005/8/layout/orgChart1#1"/>
    <dgm:cxn modelId="{064D92CE-65B3-4280-B3CB-B9514E2864EE}" type="presParOf" srcId="{715F7A8B-475F-49B6-8281-8A23E9271980}" destId="{2310CB21-7ED9-4744-B6A5-1AAA101259AF}" srcOrd="2" destOrd="0" presId="urn:microsoft.com/office/officeart/2005/8/layout/orgChart1#1"/>
    <dgm:cxn modelId="{120F3923-F940-49C2-B050-BFF1FEB1A666}" type="presParOf" srcId="{715F7A8B-475F-49B6-8281-8A23E9271980}" destId="{7C6B516A-21BD-4359-913C-F8C3D697A1AC}" srcOrd="3" destOrd="0" presId="urn:microsoft.com/office/officeart/2005/8/layout/orgChart1#1"/>
    <dgm:cxn modelId="{A86E2CBF-6B06-4CE9-9F5B-DA0524AF4D5A}" type="presParOf" srcId="{7C6B516A-21BD-4359-913C-F8C3D697A1AC}" destId="{0DDC6492-82DF-4D6B-9F57-D953A7711998}" srcOrd="0" destOrd="0" presId="urn:microsoft.com/office/officeart/2005/8/layout/orgChart1#1"/>
    <dgm:cxn modelId="{51C6CCC6-1F94-4514-B0F9-1D6DA06D527F}" type="presParOf" srcId="{0DDC6492-82DF-4D6B-9F57-D953A7711998}" destId="{09CF55C8-90B3-4E57-8733-FFD6F193E112}" srcOrd="0" destOrd="0" presId="urn:microsoft.com/office/officeart/2005/8/layout/orgChart1#1"/>
    <dgm:cxn modelId="{A97D367A-965A-4DC1-AD09-9A4CD7C6F37E}" type="presParOf" srcId="{0DDC6492-82DF-4D6B-9F57-D953A7711998}" destId="{CFDFB24C-FF80-4C44-97B2-BF0A19F0D6E0}" srcOrd="1" destOrd="0" presId="urn:microsoft.com/office/officeart/2005/8/layout/orgChart1#1"/>
    <dgm:cxn modelId="{F04DA0CE-45FB-456A-A57F-67AC07CB5086}" type="presParOf" srcId="{7C6B516A-21BD-4359-913C-F8C3D697A1AC}" destId="{84FD6A00-3077-4037-9690-1BAAF5122659}" srcOrd="1" destOrd="0" presId="urn:microsoft.com/office/officeart/2005/8/layout/orgChart1#1"/>
    <dgm:cxn modelId="{426CC161-6661-4AF0-AAE9-97BBFE8441EB}" type="presParOf" srcId="{7C6B516A-21BD-4359-913C-F8C3D697A1AC}" destId="{35F46504-A564-4E82-BA98-A728D1C0ED48}" srcOrd="2" destOrd="0" presId="urn:microsoft.com/office/officeart/2005/8/layout/orgChart1#1"/>
    <dgm:cxn modelId="{23541F9A-4C68-4F34-8C37-603ED1C434B4}" type="presParOf" srcId="{14DFBA88-0423-4C0F-B5E3-CB6B2B0130C7}" destId="{0BCF4C7B-E6CF-4923-8794-C4511B6C499F}" srcOrd="2" destOrd="0" presId="urn:microsoft.com/office/officeart/2005/8/layout/orgChart1#1"/>
    <dgm:cxn modelId="{072EE4C4-65FB-4FA3-A66F-2BC9AB71D2AE}" type="presParOf" srcId="{6D047755-B934-4C97-A412-5C7BC172F0E4}" destId="{6DF60B7C-88D5-4C60-80C4-C38A4B1D86C0}" srcOrd="2" destOrd="0" presId="urn:microsoft.com/office/officeart/2005/8/layout/orgChart1#1"/>
    <dgm:cxn modelId="{0BC8CE19-AB06-40D7-A6CE-BC3D1FAD6121}" type="presParOf" srcId="{CD7B573F-9A73-4B4B-8925-21EE17B8DA46}" destId="{70E998F6-9A37-4F78-AC61-A82AFE25464A}" srcOrd="2" destOrd="0" presId="urn:microsoft.com/office/officeart/2005/8/layout/orgChar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0CB21-7ED9-4744-B6A5-1AAA101259AF}">
      <dsp:nvSpPr>
        <dsp:cNvPr id="0" name=""/>
        <dsp:cNvSpPr/>
      </dsp:nvSpPr>
      <dsp:spPr>
        <a:xfrm>
          <a:off x="8387507" y="2132430"/>
          <a:ext cx="166347" cy="1297512"/>
        </a:xfrm>
        <a:custGeom>
          <a:avLst/>
          <a:gdLst/>
          <a:ahLst/>
          <a:cxnLst/>
          <a:rect l="0" t="0" r="0" b="0"/>
          <a:pathLst>
            <a:path>
              <a:moveTo>
                <a:pt x="0" y="0"/>
              </a:moveTo>
              <a:lnTo>
                <a:pt x="0" y="1297512"/>
              </a:lnTo>
              <a:lnTo>
                <a:pt x="166347" y="129751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BC5935-0632-44DD-83EA-B2F36DAEED00}">
      <dsp:nvSpPr>
        <dsp:cNvPr id="0" name=""/>
        <dsp:cNvSpPr/>
      </dsp:nvSpPr>
      <dsp:spPr>
        <a:xfrm>
          <a:off x="8387507" y="2132430"/>
          <a:ext cx="166347" cy="510132"/>
        </a:xfrm>
        <a:custGeom>
          <a:avLst/>
          <a:gdLst/>
          <a:ahLst/>
          <a:cxnLst/>
          <a:rect l="0" t="0" r="0" b="0"/>
          <a:pathLst>
            <a:path>
              <a:moveTo>
                <a:pt x="0" y="0"/>
              </a:moveTo>
              <a:lnTo>
                <a:pt x="0" y="510132"/>
              </a:lnTo>
              <a:lnTo>
                <a:pt x="166347" y="51013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A63E65-4F1E-4604-AE1A-B0398E5FB9C3}">
      <dsp:nvSpPr>
        <dsp:cNvPr id="0" name=""/>
        <dsp:cNvSpPr/>
      </dsp:nvSpPr>
      <dsp:spPr>
        <a:xfrm>
          <a:off x="7489229" y="1345050"/>
          <a:ext cx="1341871" cy="232886"/>
        </a:xfrm>
        <a:custGeom>
          <a:avLst/>
          <a:gdLst/>
          <a:ahLst/>
          <a:cxnLst/>
          <a:rect l="0" t="0" r="0" b="0"/>
          <a:pathLst>
            <a:path>
              <a:moveTo>
                <a:pt x="0" y="0"/>
              </a:moveTo>
              <a:lnTo>
                <a:pt x="0" y="116443"/>
              </a:lnTo>
              <a:lnTo>
                <a:pt x="1341871" y="116443"/>
              </a:lnTo>
              <a:lnTo>
                <a:pt x="1341871" y="23288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6E910B-8564-4AAF-AE0B-EF0180C03B59}">
      <dsp:nvSpPr>
        <dsp:cNvPr id="0" name=""/>
        <dsp:cNvSpPr/>
      </dsp:nvSpPr>
      <dsp:spPr>
        <a:xfrm>
          <a:off x="7443509" y="1345050"/>
          <a:ext cx="91440" cy="232886"/>
        </a:xfrm>
        <a:custGeom>
          <a:avLst/>
          <a:gdLst/>
          <a:ahLst/>
          <a:cxnLst/>
          <a:rect l="0" t="0" r="0" b="0"/>
          <a:pathLst>
            <a:path>
              <a:moveTo>
                <a:pt x="45720" y="0"/>
              </a:moveTo>
              <a:lnTo>
                <a:pt x="45720" y="23288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659D50-5FAF-4226-A5B1-24E0432C6B6C}">
      <dsp:nvSpPr>
        <dsp:cNvPr id="0" name=""/>
        <dsp:cNvSpPr/>
      </dsp:nvSpPr>
      <dsp:spPr>
        <a:xfrm>
          <a:off x="6147358" y="1345050"/>
          <a:ext cx="1341871" cy="232886"/>
        </a:xfrm>
        <a:custGeom>
          <a:avLst/>
          <a:gdLst/>
          <a:ahLst/>
          <a:cxnLst/>
          <a:rect l="0" t="0" r="0" b="0"/>
          <a:pathLst>
            <a:path>
              <a:moveTo>
                <a:pt x="1341871" y="0"/>
              </a:moveTo>
              <a:lnTo>
                <a:pt x="1341871" y="116443"/>
              </a:lnTo>
              <a:lnTo>
                <a:pt x="0" y="116443"/>
              </a:lnTo>
              <a:lnTo>
                <a:pt x="0" y="23288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533C3D-9192-4767-8337-46689D136B5D}">
      <dsp:nvSpPr>
        <dsp:cNvPr id="0" name=""/>
        <dsp:cNvSpPr/>
      </dsp:nvSpPr>
      <dsp:spPr>
        <a:xfrm>
          <a:off x="4470019" y="557671"/>
          <a:ext cx="3019210" cy="232886"/>
        </a:xfrm>
        <a:custGeom>
          <a:avLst/>
          <a:gdLst/>
          <a:ahLst/>
          <a:cxnLst/>
          <a:rect l="0" t="0" r="0" b="0"/>
          <a:pathLst>
            <a:path>
              <a:moveTo>
                <a:pt x="0" y="0"/>
              </a:moveTo>
              <a:lnTo>
                <a:pt x="0" y="116443"/>
              </a:lnTo>
              <a:lnTo>
                <a:pt x="3019210" y="116443"/>
              </a:lnTo>
              <a:lnTo>
                <a:pt x="3019210" y="23288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D6C8CD-2152-45EF-9E37-82E62575FEA2}">
      <dsp:nvSpPr>
        <dsp:cNvPr id="0" name=""/>
        <dsp:cNvSpPr/>
      </dsp:nvSpPr>
      <dsp:spPr>
        <a:xfrm>
          <a:off x="4134551" y="1345050"/>
          <a:ext cx="670935" cy="232886"/>
        </a:xfrm>
        <a:custGeom>
          <a:avLst/>
          <a:gdLst/>
          <a:ahLst/>
          <a:cxnLst/>
          <a:rect l="0" t="0" r="0" b="0"/>
          <a:pathLst>
            <a:path>
              <a:moveTo>
                <a:pt x="0" y="0"/>
              </a:moveTo>
              <a:lnTo>
                <a:pt x="0" y="116443"/>
              </a:lnTo>
              <a:lnTo>
                <a:pt x="670935" y="116443"/>
              </a:lnTo>
              <a:lnTo>
                <a:pt x="670935" y="23288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DEDF2D-71D3-4986-90EA-21A6EA5EB6F8}">
      <dsp:nvSpPr>
        <dsp:cNvPr id="0" name=""/>
        <dsp:cNvSpPr/>
      </dsp:nvSpPr>
      <dsp:spPr>
        <a:xfrm>
          <a:off x="3020021" y="2132430"/>
          <a:ext cx="166347" cy="1297512"/>
        </a:xfrm>
        <a:custGeom>
          <a:avLst/>
          <a:gdLst/>
          <a:ahLst/>
          <a:cxnLst/>
          <a:rect l="0" t="0" r="0" b="0"/>
          <a:pathLst>
            <a:path>
              <a:moveTo>
                <a:pt x="0" y="0"/>
              </a:moveTo>
              <a:lnTo>
                <a:pt x="0" y="1297512"/>
              </a:lnTo>
              <a:lnTo>
                <a:pt x="166347" y="129751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7DC672-AB3C-40BE-B9FD-E74F91C604D3}">
      <dsp:nvSpPr>
        <dsp:cNvPr id="0" name=""/>
        <dsp:cNvSpPr/>
      </dsp:nvSpPr>
      <dsp:spPr>
        <a:xfrm>
          <a:off x="3020021" y="2132430"/>
          <a:ext cx="166347" cy="510132"/>
        </a:xfrm>
        <a:custGeom>
          <a:avLst/>
          <a:gdLst/>
          <a:ahLst/>
          <a:cxnLst/>
          <a:rect l="0" t="0" r="0" b="0"/>
          <a:pathLst>
            <a:path>
              <a:moveTo>
                <a:pt x="0" y="0"/>
              </a:moveTo>
              <a:lnTo>
                <a:pt x="0" y="510132"/>
              </a:lnTo>
              <a:lnTo>
                <a:pt x="166347" y="51013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2778C8-88CB-4630-99C3-25AAFDE97388}">
      <dsp:nvSpPr>
        <dsp:cNvPr id="0" name=""/>
        <dsp:cNvSpPr/>
      </dsp:nvSpPr>
      <dsp:spPr>
        <a:xfrm>
          <a:off x="3463615" y="1345050"/>
          <a:ext cx="670935" cy="232886"/>
        </a:xfrm>
        <a:custGeom>
          <a:avLst/>
          <a:gdLst/>
          <a:ahLst/>
          <a:cxnLst/>
          <a:rect l="0" t="0" r="0" b="0"/>
          <a:pathLst>
            <a:path>
              <a:moveTo>
                <a:pt x="670935" y="0"/>
              </a:moveTo>
              <a:lnTo>
                <a:pt x="670935" y="116443"/>
              </a:lnTo>
              <a:lnTo>
                <a:pt x="0" y="116443"/>
              </a:lnTo>
              <a:lnTo>
                <a:pt x="0" y="23288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BB481D-AAFD-4763-8D28-B0CF348E418B}">
      <dsp:nvSpPr>
        <dsp:cNvPr id="0" name=""/>
        <dsp:cNvSpPr/>
      </dsp:nvSpPr>
      <dsp:spPr>
        <a:xfrm>
          <a:off x="4134551" y="557671"/>
          <a:ext cx="335467" cy="232886"/>
        </a:xfrm>
        <a:custGeom>
          <a:avLst/>
          <a:gdLst/>
          <a:ahLst/>
          <a:cxnLst/>
          <a:rect l="0" t="0" r="0" b="0"/>
          <a:pathLst>
            <a:path>
              <a:moveTo>
                <a:pt x="335467" y="0"/>
              </a:moveTo>
              <a:lnTo>
                <a:pt x="335467" y="116443"/>
              </a:lnTo>
              <a:lnTo>
                <a:pt x="0" y="116443"/>
              </a:lnTo>
              <a:lnTo>
                <a:pt x="0" y="23288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E0A75E-BF25-4CAF-B4F3-119EF7D66DE9}">
      <dsp:nvSpPr>
        <dsp:cNvPr id="0" name=""/>
        <dsp:cNvSpPr/>
      </dsp:nvSpPr>
      <dsp:spPr>
        <a:xfrm>
          <a:off x="1678150" y="2132430"/>
          <a:ext cx="166347" cy="2084891"/>
        </a:xfrm>
        <a:custGeom>
          <a:avLst/>
          <a:gdLst/>
          <a:ahLst/>
          <a:cxnLst/>
          <a:rect l="0" t="0" r="0" b="0"/>
          <a:pathLst>
            <a:path>
              <a:moveTo>
                <a:pt x="0" y="0"/>
              </a:moveTo>
              <a:lnTo>
                <a:pt x="0" y="2084891"/>
              </a:lnTo>
              <a:lnTo>
                <a:pt x="166347" y="208489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62A286-2129-4215-953B-8FAA7CCE7213}">
      <dsp:nvSpPr>
        <dsp:cNvPr id="0" name=""/>
        <dsp:cNvSpPr/>
      </dsp:nvSpPr>
      <dsp:spPr>
        <a:xfrm>
          <a:off x="1678150" y="2132430"/>
          <a:ext cx="166347" cy="1297512"/>
        </a:xfrm>
        <a:custGeom>
          <a:avLst/>
          <a:gdLst/>
          <a:ahLst/>
          <a:cxnLst/>
          <a:rect l="0" t="0" r="0" b="0"/>
          <a:pathLst>
            <a:path>
              <a:moveTo>
                <a:pt x="0" y="0"/>
              </a:moveTo>
              <a:lnTo>
                <a:pt x="0" y="1297512"/>
              </a:lnTo>
              <a:lnTo>
                <a:pt x="166347" y="129751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F8FDBB-EB9D-48C6-9F26-C0C308AF39D4}">
      <dsp:nvSpPr>
        <dsp:cNvPr id="0" name=""/>
        <dsp:cNvSpPr/>
      </dsp:nvSpPr>
      <dsp:spPr>
        <a:xfrm>
          <a:off x="1678150" y="2132430"/>
          <a:ext cx="166347" cy="510132"/>
        </a:xfrm>
        <a:custGeom>
          <a:avLst/>
          <a:gdLst/>
          <a:ahLst/>
          <a:cxnLst/>
          <a:rect l="0" t="0" r="0" b="0"/>
          <a:pathLst>
            <a:path>
              <a:moveTo>
                <a:pt x="0" y="0"/>
              </a:moveTo>
              <a:lnTo>
                <a:pt x="0" y="510132"/>
              </a:lnTo>
              <a:lnTo>
                <a:pt x="166347" y="51013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F123F8-E8A6-4E43-8C08-CEF332FE65B8}">
      <dsp:nvSpPr>
        <dsp:cNvPr id="0" name=""/>
        <dsp:cNvSpPr/>
      </dsp:nvSpPr>
      <dsp:spPr>
        <a:xfrm>
          <a:off x="1450808" y="1345050"/>
          <a:ext cx="670935" cy="232886"/>
        </a:xfrm>
        <a:custGeom>
          <a:avLst/>
          <a:gdLst/>
          <a:ahLst/>
          <a:cxnLst/>
          <a:rect l="0" t="0" r="0" b="0"/>
          <a:pathLst>
            <a:path>
              <a:moveTo>
                <a:pt x="0" y="0"/>
              </a:moveTo>
              <a:lnTo>
                <a:pt x="0" y="116443"/>
              </a:lnTo>
              <a:lnTo>
                <a:pt x="670935" y="116443"/>
              </a:lnTo>
              <a:lnTo>
                <a:pt x="670935" y="23288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F1994A-BA36-4003-B458-82FAABF00911}">
      <dsp:nvSpPr>
        <dsp:cNvPr id="0" name=""/>
        <dsp:cNvSpPr/>
      </dsp:nvSpPr>
      <dsp:spPr>
        <a:xfrm>
          <a:off x="336278" y="2132430"/>
          <a:ext cx="166347" cy="3659649"/>
        </a:xfrm>
        <a:custGeom>
          <a:avLst/>
          <a:gdLst/>
          <a:ahLst/>
          <a:cxnLst/>
          <a:rect l="0" t="0" r="0" b="0"/>
          <a:pathLst>
            <a:path>
              <a:moveTo>
                <a:pt x="0" y="0"/>
              </a:moveTo>
              <a:lnTo>
                <a:pt x="0" y="3659649"/>
              </a:lnTo>
              <a:lnTo>
                <a:pt x="166347" y="365964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01399D-F9D6-45BE-80A5-5795691D7AC6}">
      <dsp:nvSpPr>
        <dsp:cNvPr id="0" name=""/>
        <dsp:cNvSpPr/>
      </dsp:nvSpPr>
      <dsp:spPr>
        <a:xfrm>
          <a:off x="336278" y="2132430"/>
          <a:ext cx="166347" cy="2872270"/>
        </a:xfrm>
        <a:custGeom>
          <a:avLst/>
          <a:gdLst/>
          <a:ahLst/>
          <a:cxnLst/>
          <a:rect l="0" t="0" r="0" b="0"/>
          <a:pathLst>
            <a:path>
              <a:moveTo>
                <a:pt x="0" y="0"/>
              </a:moveTo>
              <a:lnTo>
                <a:pt x="0" y="2872270"/>
              </a:lnTo>
              <a:lnTo>
                <a:pt x="166347" y="287227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AD9E7E-34A6-4A98-8967-9EEC11A85E4D}">
      <dsp:nvSpPr>
        <dsp:cNvPr id="0" name=""/>
        <dsp:cNvSpPr/>
      </dsp:nvSpPr>
      <dsp:spPr>
        <a:xfrm>
          <a:off x="336278" y="2132430"/>
          <a:ext cx="166347" cy="2084891"/>
        </a:xfrm>
        <a:custGeom>
          <a:avLst/>
          <a:gdLst/>
          <a:ahLst/>
          <a:cxnLst/>
          <a:rect l="0" t="0" r="0" b="0"/>
          <a:pathLst>
            <a:path>
              <a:moveTo>
                <a:pt x="0" y="0"/>
              </a:moveTo>
              <a:lnTo>
                <a:pt x="0" y="2084891"/>
              </a:lnTo>
              <a:lnTo>
                <a:pt x="166347" y="208489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C53DC9-96DC-4F16-8C6A-CB3137035F52}">
      <dsp:nvSpPr>
        <dsp:cNvPr id="0" name=""/>
        <dsp:cNvSpPr/>
      </dsp:nvSpPr>
      <dsp:spPr>
        <a:xfrm>
          <a:off x="336278" y="2132430"/>
          <a:ext cx="166347" cy="1297512"/>
        </a:xfrm>
        <a:custGeom>
          <a:avLst/>
          <a:gdLst/>
          <a:ahLst/>
          <a:cxnLst/>
          <a:rect l="0" t="0" r="0" b="0"/>
          <a:pathLst>
            <a:path>
              <a:moveTo>
                <a:pt x="0" y="0"/>
              </a:moveTo>
              <a:lnTo>
                <a:pt x="0" y="1297512"/>
              </a:lnTo>
              <a:lnTo>
                <a:pt x="166347" y="129751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0AD9C8-F0DA-408F-AEB4-0587011F35AA}">
      <dsp:nvSpPr>
        <dsp:cNvPr id="0" name=""/>
        <dsp:cNvSpPr/>
      </dsp:nvSpPr>
      <dsp:spPr>
        <a:xfrm>
          <a:off x="336278" y="2132430"/>
          <a:ext cx="166347" cy="510132"/>
        </a:xfrm>
        <a:custGeom>
          <a:avLst/>
          <a:gdLst/>
          <a:ahLst/>
          <a:cxnLst/>
          <a:rect l="0" t="0" r="0" b="0"/>
          <a:pathLst>
            <a:path>
              <a:moveTo>
                <a:pt x="0" y="0"/>
              </a:moveTo>
              <a:lnTo>
                <a:pt x="0" y="510132"/>
              </a:lnTo>
              <a:lnTo>
                <a:pt x="166347" y="510132"/>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890433-27F7-4211-A5EA-D02028A6BE54}">
      <dsp:nvSpPr>
        <dsp:cNvPr id="0" name=""/>
        <dsp:cNvSpPr/>
      </dsp:nvSpPr>
      <dsp:spPr>
        <a:xfrm>
          <a:off x="779872" y="1345050"/>
          <a:ext cx="670935" cy="232886"/>
        </a:xfrm>
        <a:custGeom>
          <a:avLst/>
          <a:gdLst/>
          <a:ahLst/>
          <a:cxnLst/>
          <a:rect l="0" t="0" r="0" b="0"/>
          <a:pathLst>
            <a:path>
              <a:moveTo>
                <a:pt x="670935" y="0"/>
              </a:moveTo>
              <a:lnTo>
                <a:pt x="670935" y="116443"/>
              </a:lnTo>
              <a:lnTo>
                <a:pt x="0" y="116443"/>
              </a:lnTo>
              <a:lnTo>
                <a:pt x="0" y="23288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061AB3-F425-4EE0-BE01-241231F9C392}">
      <dsp:nvSpPr>
        <dsp:cNvPr id="0" name=""/>
        <dsp:cNvSpPr/>
      </dsp:nvSpPr>
      <dsp:spPr>
        <a:xfrm>
          <a:off x="1450808" y="557671"/>
          <a:ext cx="3019210" cy="232886"/>
        </a:xfrm>
        <a:custGeom>
          <a:avLst/>
          <a:gdLst/>
          <a:ahLst/>
          <a:cxnLst/>
          <a:rect l="0" t="0" r="0" b="0"/>
          <a:pathLst>
            <a:path>
              <a:moveTo>
                <a:pt x="3019210" y="0"/>
              </a:moveTo>
              <a:lnTo>
                <a:pt x="3019210" y="116443"/>
              </a:lnTo>
              <a:lnTo>
                <a:pt x="0" y="116443"/>
              </a:lnTo>
              <a:lnTo>
                <a:pt x="0" y="23288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A9664D-5D21-466A-AF47-9B581437BA1B}">
      <dsp:nvSpPr>
        <dsp:cNvPr id="0" name=""/>
        <dsp:cNvSpPr/>
      </dsp:nvSpPr>
      <dsp:spPr>
        <a:xfrm>
          <a:off x="3915526" y="3179"/>
          <a:ext cx="1108984" cy="55449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通之</a:t>
          </a:r>
        </a:p>
      </dsp:txBody>
      <dsp:txXfrm>
        <a:off x="3915526" y="3179"/>
        <a:ext cx="1108984" cy="554492"/>
      </dsp:txXfrm>
    </dsp:sp>
    <dsp:sp modelId="{19C447E8-1269-4D3E-ACE9-554DA50509FD}">
      <dsp:nvSpPr>
        <dsp:cNvPr id="0" name=""/>
        <dsp:cNvSpPr/>
      </dsp:nvSpPr>
      <dsp:spPr>
        <a:xfrm>
          <a:off x="896316" y="790558"/>
          <a:ext cx="1108984" cy="5544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通知中心</a:t>
          </a:r>
        </a:p>
      </dsp:txBody>
      <dsp:txXfrm>
        <a:off x="896316" y="790558"/>
        <a:ext cx="1108984" cy="554492"/>
      </dsp:txXfrm>
    </dsp:sp>
    <dsp:sp modelId="{EEE6BD22-1ECD-4C0E-8CE1-3A65504E0B42}">
      <dsp:nvSpPr>
        <dsp:cNvPr id="0" name=""/>
        <dsp:cNvSpPr/>
      </dsp:nvSpPr>
      <dsp:spPr>
        <a:xfrm>
          <a:off x="225380" y="1577937"/>
          <a:ext cx="1108984" cy="55449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通知</a:t>
          </a:r>
          <a:r>
            <a:rPr lang="zh-CN" altLang="en-US" sz="1300" kern="1200"/>
            <a:t>群组</a:t>
          </a:r>
          <a:endParaRPr lang="zh-CN" altLang="en-US" sz="1300" kern="1200" dirty="0"/>
        </a:p>
      </dsp:txBody>
      <dsp:txXfrm>
        <a:off x="225380" y="1577937"/>
        <a:ext cx="1108984" cy="554492"/>
      </dsp:txXfrm>
    </dsp:sp>
    <dsp:sp modelId="{DB864CBD-0637-40AB-A243-5BD19E659224}">
      <dsp:nvSpPr>
        <dsp:cNvPr id="0" name=""/>
        <dsp:cNvSpPr/>
      </dsp:nvSpPr>
      <dsp:spPr>
        <a:xfrm>
          <a:off x="502626" y="2365316"/>
          <a:ext cx="1108984" cy="5544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成员管理</a:t>
          </a:r>
        </a:p>
      </dsp:txBody>
      <dsp:txXfrm>
        <a:off x="502626" y="2365316"/>
        <a:ext cx="1108984" cy="554492"/>
      </dsp:txXfrm>
    </dsp:sp>
    <dsp:sp modelId="{D00F50BB-D9CB-4F56-8BB2-FB88A12A6585}">
      <dsp:nvSpPr>
        <dsp:cNvPr id="0" name=""/>
        <dsp:cNvSpPr/>
      </dsp:nvSpPr>
      <dsp:spPr>
        <a:xfrm>
          <a:off x="502626" y="3152695"/>
          <a:ext cx="1108984" cy="5544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信息管理</a:t>
          </a:r>
        </a:p>
      </dsp:txBody>
      <dsp:txXfrm>
        <a:off x="502626" y="3152695"/>
        <a:ext cx="1108984" cy="554492"/>
      </dsp:txXfrm>
    </dsp:sp>
    <dsp:sp modelId="{AA7244B4-7E7B-4C3F-8B20-71A59ACDBF50}">
      <dsp:nvSpPr>
        <dsp:cNvPr id="0" name=""/>
        <dsp:cNvSpPr/>
      </dsp:nvSpPr>
      <dsp:spPr>
        <a:xfrm>
          <a:off x="502626" y="3940074"/>
          <a:ext cx="1108984" cy="5544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通知管理</a:t>
          </a:r>
        </a:p>
      </dsp:txBody>
      <dsp:txXfrm>
        <a:off x="502626" y="3940074"/>
        <a:ext cx="1108984" cy="554492"/>
      </dsp:txXfrm>
    </dsp:sp>
    <dsp:sp modelId="{CF230708-94EF-4C2B-8DDA-6F307B1AD261}">
      <dsp:nvSpPr>
        <dsp:cNvPr id="0" name=""/>
        <dsp:cNvSpPr/>
      </dsp:nvSpPr>
      <dsp:spPr>
        <a:xfrm>
          <a:off x="502626" y="4727454"/>
          <a:ext cx="1108984" cy="5544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审核</a:t>
          </a:r>
        </a:p>
      </dsp:txBody>
      <dsp:txXfrm>
        <a:off x="502626" y="4727454"/>
        <a:ext cx="1108984" cy="554492"/>
      </dsp:txXfrm>
    </dsp:sp>
    <dsp:sp modelId="{232C12D7-A3A6-4CD5-8CD3-FC8705E9B86C}">
      <dsp:nvSpPr>
        <dsp:cNvPr id="0" name=""/>
        <dsp:cNvSpPr/>
      </dsp:nvSpPr>
      <dsp:spPr>
        <a:xfrm>
          <a:off x="502626" y="5514833"/>
          <a:ext cx="1108984" cy="5544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订阅管理</a:t>
          </a:r>
        </a:p>
      </dsp:txBody>
      <dsp:txXfrm>
        <a:off x="502626" y="5514833"/>
        <a:ext cx="1108984" cy="554492"/>
      </dsp:txXfrm>
    </dsp:sp>
    <dsp:sp modelId="{E75A0FE9-8EFB-448E-A0F8-374E9750CC19}">
      <dsp:nvSpPr>
        <dsp:cNvPr id="0" name=""/>
        <dsp:cNvSpPr/>
      </dsp:nvSpPr>
      <dsp:spPr>
        <a:xfrm>
          <a:off x="1567251" y="1577937"/>
          <a:ext cx="1108984" cy="55449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通知</a:t>
          </a:r>
        </a:p>
      </dsp:txBody>
      <dsp:txXfrm>
        <a:off x="1567251" y="1577937"/>
        <a:ext cx="1108984" cy="554492"/>
      </dsp:txXfrm>
    </dsp:sp>
    <dsp:sp modelId="{96146D5F-9563-4757-B128-AF3FB1595529}">
      <dsp:nvSpPr>
        <dsp:cNvPr id="0" name=""/>
        <dsp:cNvSpPr/>
      </dsp:nvSpPr>
      <dsp:spPr>
        <a:xfrm>
          <a:off x="1844497" y="2365316"/>
          <a:ext cx="1108984" cy="5544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发布通知</a:t>
          </a:r>
        </a:p>
      </dsp:txBody>
      <dsp:txXfrm>
        <a:off x="1844497" y="2365316"/>
        <a:ext cx="1108984" cy="554492"/>
      </dsp:txXfrm>
    </dsp:sp>
    <dsp:sp modelId="{58E4E36C-18E9-4048-9C93-94784B6FDF6D}">
      <dsp:nvSpPr>
        <dsp:cNvPr id="0" name=""/>
        <dsp:cNvSpPr/>
      </dsp:nvSpPr>
      <dsp:spPr>
        <a:xfrm>
          <a:off x="1844497" y="3152695"/>
          <a:ext cx="1108984" cy="5544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接受通知</a:t>
          </a:r>
        </a:p>
      </dsp:txBody>
      <dsp:txXfrm>
        <a:off x="1844497" y="3152695"/>
        <a:ext cx="1108984" cy="554492"/>
      </dsp:txXfrm>
    </dsp:sp>
    <dsp:sp modelId="{CD11A8EC-AA09-4830-A8EA-03EA08ECCC1F}">
      <dsp:nvSpPr>
        <dsp:cNvPr id="0" name=""/>
        <dsp:cNvSpPr/>
      </dsp:nvSpPr>
      <dsp:spPr>
        <a:xfrm>
          <a:off x="1844497" y="3940074"/>
          <a:ext cx="1108984" cy="5544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转换为</a:t>
          </a:r>
          <a:r>
            <a:rPr lang="zh-CN" altLang="en-US" sz="1300" kern="1200"/>
            <a:t>待办事项</a:t>
          </a:r>
          <a:endParaRPr lang="zh-CN" altLang="en-US" sz="1300" kern="1200" dirty="0"/>
        </a:p>
      </dsp:txBody>
      <dsp:txXfrm>
        <a:off x="1844497" y="3940074"/>
        <a:ext cx="1108984" cy="554492"/>
      </dsp:txXfrm>
    </dsp:sp>
    <dsp:sp modelId="{8DF7A58A-FA1B-4BEC-9D44-7C3BA4E33FB1}">
      <dsp:nvSpPr>
        <dsp:cNvPr id="0" name=""/>
        <dsp:cNvSpPr/>
      </dsp:nvSpPr>
      <dsp:spPr>
        <a:xfrm>
          <a:off x="3580058" y="790558"/>
          <a:ext cx="1108984" cy="5544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备忘录</a:t>
          </a:r>
        </a:p>
      </dsp:txBody>
      <dsp:txXfrm>
        <a:off x="3580058" y="790558"/>
        <a:ext cx="1108984" cy="554492"/>
      </dsp:txXfrm>
    </dsp:sp>
    <dsp:sp modelId="{C3C54DE7-3722-47D2-9FF2-6064057389F4}">
      <dsp:nvSpPr>
        <dsp:cNvPr id="0" name=""/>
        <dsp:cNvSpPr/>
      </dsp:nvSpPr>
      <dsp:spPr>
        <a:xfrm>
          <a:off x="2909123" y="1577937"/>
          <a:ext cx="1108984" cy="55449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待办事项</a:t>
          </a:r>
        </a:p>
      </dsp:txBody>
      <dsp:txXfrm>
        <a:off x="2909123" y="1577937"/>
        <a:ext cx="1108984" cy="554492"/>
      </dsp:txXfrm>
    </dsp:sp>
    <dsp:sp modelId="{31421623-67A9-4D43-8367-0A0AFD2D6821}">
      <dsp:nvSpPr>
        <dsp:cNvPr id="0" name=""/>
        <dsp:cNvSpPr/>
      </dsp:nvSpPr>
      <dsp:spPr>
        <a:xfrm>
          <a:off x="3186369" y="2365316"/>
          <a:ext cx="1108984" cy="5544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分类</a:t>
          </a:r>
        </a:p>
      </dsp:txBody>
      <dsp:txXfrm>
        <a:off x="3186369" y="2365316"/>
        <a:ext cx="1108984" cy="554492"/>
      </dsp:txXfrm>
    </dsp:sp>
    <dsp:sp modelId="{3953F82E-ED5B-428E-85F4-D00E03B12644}">
      <dsp:nvSpPr>
        <dsp:cNvPr id="0" name=""/>
        <dsp:cNvSpPr/>
      </dsp:nvSpPr>
      <dsp:spPr>
        <a:xfrm>
          <a:off x="3186369" y="3152695"/>
          <a:ext cx="1108984" cy="5544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管理</a:t>
          </a:r>
        </a:p>
      </dsp:txBody>
      <dsp:txXfrm>
        <a:off x="3186369" y="3152695"/>
        <a:ext cx="1108984" cy="554492"/>
      </dsp:txXfrm>
    </dsp:sp>
    <dsp:sp modelId="{C495958F-6416-45AA-9205-A6657DC3BFC4}">
      <dsp:nvSpPr>
        <dsp:cNvPr id="0" name=""/>
        <dsp:cNvSpPr/>
      </dsp:nvSpPr>
      <dsp:spPr>
        <a:xfrm>
          <a:off x="4250994" y="1577937"/>
          <a:ext cx="1108984" cy="55449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邮件提醒</a:t>
          </a:r>
        </a:p>
      </dsp:txBody>
      <dsp:txXfrm>
        <a:off x="4250994" y="1577937"/>
        <a:ext cx="1108984" cy="554492"/>
      </dsp:txXfrm>
    </dsp:sp>
    <dsp:sp modelId="{CD96D46D-E389-4FAE-AD2F-9C0FD3905573}">
      <dsp:nvSpPr>
        <dsp:cNvPr id="0" name=""/>
        <dsp:cNvSpPr/>
      </dsp:nvSpPr>
      <dsp:spPr>
        <a:xfrm>
          <a:off x="6934737" y="790558"/>
          <a:ext cx="1108984" cy="55449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个人中心</a:t>
          </a:r>
        </a:p>
      </dsp:txBody>
      <dsp:txXfrm>
        <a:off x="6934737" y="790558"/>
        <a:ext cx="1108984" cy="554492"/>
      </dsp:txXfrm>
    </dsp:sp>
    <dsp:sp modelId="{187D57DC-129B-4734-9C7E-5E310348E308}">
      <dsp:nvSpPr>
        <dsp:cNvPr id="0" name=""/>
        <dsp:cNvSpPr/>
      </dsp:nvSpPr>
      <dsp:spPr>
        <a:xfrm>
          <a:off x="5592866" y="1577937"/>
          <a:ext cx="1108984" cy="55449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用户登录</a:t>
          </a:r>
        </a:p>
      </dsp:txBody>
      <dsp:txXfrm>
        <a:off x="5592866" y="1577937"/>
        <a:ext cx="1108984" cy="554492"/>
      </dsp:txXfrm>
    </dsp:sp>
    <dsp:sp modelId="{4B067579-B254-45FC-B70F-86BBEE9D208C}">
      <dsp:nvSpPr>
        <dsp:cNvPr id="0" name=""/>
        <dsp:cNvSpPr/>
      </dsp:nvSpPr>
      <dsp:spPr>
        <a:xfrm>
          <a:off x="6934737" y="1577937"/>
          <a:ext cx="1108984" cy="55449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用户注册</a:t>
          </a:r>
        </a:p>
      </dsp:txBody>
      <dsp:txXfrm>
        <a:off x="6934737" y="1577937"/>
        <a:ext cx="1108984" cy="554492"/>
      </dsp:txXfrm>
    </dsp:sp>
    <dsp:sp modelId="{E93424C4-6E42-4E4F-9F02-0B61FEBF3A59}">
      <dsp:nvSpPr>
        <dsp:cNvPr id="0" name=""/>
        <dsp:cNvSpPr/>
      </dsp:nvSpPr>
      <dsp:spPr>
        <a:xfrm>
          <a:off x="8276608" y="1577937"/>
          <a:ext cx="1108984" cy="55449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用户信息管理</a:t>
          </a:r>
        </a:p>
      </dsp:txBody>
      <dsp:txXfrm>
        <a:off x="8276608" y="1577937"/>
        <a:ext cx="1108984" cy="554492"/>
      </dsp:txXfrm>
    </dsp:sp>
    <dsp:sp modelId="{BF9E510A-334B-4C02-B879-AAC7F53CB1BA}">
      <dsp:nvSpPr>
        <dsp:cNvPr id="0" name=""/>
        <dsp:cNvSpPr/>
      </dsp:nvSpPr>
      <dsp:spPr>
        <a:xfrm>
          <a:off x="8553854" y="2365316"/>
          <a:ext cx="1108984" cy="5544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修改个人信息</a:t>
          </a:r>
        </a:p>
      </dsp:txBody>
      <dsp:txXfrm>
        <a:off x="8553854" y="2365316"/>
        <a:ext cx="1108984" cy="554492"/>
      </dsp:txXfrm>
    </dsp:sp>
    <dsp:sp modelId="{09CF55C8-90B3-4E57-8733-FFD6F193E112}">
      <dsp:nvSpPr>
        <dsp:cNvPr id="0" name=""/>
        <dsp:cNvSpPr/>
      </dsp:nvSpPr>
      <dsp:spPr>
        <a:xfrm>
          <a:off x="8553854" y="3152695"/>
          <a:ext cx="1108984" cy="55449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修改密码</a:t>
          </a:r>
        </a:p>
      </dsp:txBody>
      <dsp:txXfrm>
        <a:off x="8553854" y="3152695"/>
        <a:ext cx="1108984" cy="55449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rSet csTypeId="urn:microsoft.com/office/officeart/2005/8/colors/accent6_5"/>
        </dgm:pt>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t>2020/4/10</a:t>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t>‹#›</a:t>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t>2020/4/10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2020/4/10</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2020/4/10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2020/4/10</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2020/4/10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2020/4/10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微软雅黑" panose="020B0503020204020204" pitchFamily="34"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2020/4/10</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2020/4/10</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2020/4/10</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2020/4/10</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stStyle>
          <a:p>
            <a:pPr lvl="0"/>
            <a:r>
              <a:rPr dirty="0">
                <a:sym typeface="+mn-ea"/>
              </a:rPr>
              <a:t>单击此处编辑文本</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2020/4/10</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hasCustomPrompt="1"/>
            <p:custDataLst>
              <p:tags r:id="rId2"/>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2020/4/10</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2020/4/10</a:t>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63.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075" name="AutoShape 3"/>
          <p:cNvSpPr>
            <a:spLocks noChangeArrowheads="1"/>
          </p:cNvSpPr>
          <p:nvPr/>
        </p:nvSpPr>
        <p:spPr bwMode="auto">
          <a:xfrm flipH="1">
            <a:off x="2552700" y="1396683"/>
            <a:ext cx="7086600" cy="2355297"/>
          </a:xfrm>
          <a:prstGeom prst="roundRect">
            <a:avLst>
              <a:gd name="adj" fmla="val 16667"/>
            </a:avLst>
          </a:prstGeom>
          <a:solidFill>
            <a:schemeClr val="bg1"/>
          </a:solidFill>
          <a:ln w="44450" cap="flat" cmpd="sng">
            <a:solidFill>
              <a:schemeClr val="bg1">
                <a:lumMod val="75000"/>
              </a:schemeClr>
            </a:solidFill>
            <a:prstDash val="dash"/>
            <a:round/>
          </a:ln>
        </p:spPr>
        <p:txBody>
          <a:bodyPr lIns="90170" tIns="46990" rIns="90170" bIns="46990">
            <a:spAutoFit/>
          </a:bodyPr>
          <a:lstStyle/>
          <a:p>
            <a:pPr algn="ctr" eaLnBrk="1" latinLnBrk="1" hangingPunct="1"/>
            <a:r>
              <a:rPr lang="zh-CN" altLang="en-US" sz="6600">
                <a:solidFill>
                  <a:srgbClr val="CE5243"/>
                </a:solidFill>
                <a:latin typeface="方正粗黑宋简体" panose="02000000000000000000" charset="-122"/>
                <a:ea typeface="方正粗黑宋简体" panose="02000000000000000000" charset="-122"/>
                <a:sym typeface="Kozuka Gothic Pr6N EL" pitchFamily="34" charset="-128"/>
              </a:rPr>
              <a:t>项目系统设计</a:t>
            </a:r>
          </a:p>
          <a:p>
            <a:pPr algn="ctr" eaLnBrk="1" latinLnBrk="1" hangingPunct="1"/>
            <a:r>
              <a:rPr lang="zh-CN" altLang="en-US" sz="6600">
                <a:solidFill>
                  <a:srgbClr val="CE5243"/>
                </a:solidFill>
                <a:latin typeface="方正粗黑宋简体" panose="02000000000000000000" charset="-122"/>
                <a:ea typeface="方正粗黑宋简体" panose="02000000000000000000" charset="-122"/>
                <a:sym typeface="Kozuka Gothic Pr6N EL" pitchFamily="34" charset="-128"/>
              </a:rPr>
              <a:t>与数据库设计</a:t>
            </a:r>
          </a:p>
        </p:txBody>
      </p:sp>
      <p:sp>
        <p:nvSpPr>
          <p:cNvPr id="3076" name="TextBox 21313"/>
          <p:cNvSpPr>
            <a:spLocks noChangeArrowheads="1"/>
          </p:cNvSpPr>
          <p:nvPr/>
        </p:nvSpPr>
        <p:spPr bwMode="auto">
          <a:xfrm flipH="1">
            <a:off x="3727450" y="4963160"/>
            <a:ext cx="49720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latinLnBrk="1" hangingPunct="1"/>
            <a:r>
              <a:rPr lang="en-US" altLang="zh-CN">
                <a:solidFill>
                  <a:schemeClr val="bg1"/>
                </a:solidFill>
                <a:latin typeface="Kozuka Gothic Pr6N EL" pitchFamily="34" charset="-128"/>
                <a:ea typeface="Kozuka Gothic Pr6N EL" pitchFamily="34" charset="-128"/>
                <a:sym typeface="Kozuka Gothic Pr6N EL" pitchFamily="34" charset="-128"/>
              </a:rPr>
              <a:t>-   </a:t>
            </a:r>
            <a:r>
              <a:rPr lang="zh-CN">
                <a:solidFill>
                  <a:schemeClr val="bg1"/>
                </a:solidFill>
                <a:latin typeface="Kozuka Gothic Pr6N EL" pitchFamily="34" charset="-128"/>
                <a:ea typeface="Kozuka Gothic Pr6N EL" pitchFamily="34" charset="-128"/>
                <a:sym typeface="Kozuka Gothic Pr6N EL" pitchFamily="34" charset="-128"/>
              </a:rPr>
              <a:t>快乐就队   </a:t>
            </a:r>
            <a:r>
              <a:rPr lang="en-US" altLang="zh-CN">
                <a:solidFill>
                  <a:schemeClr val="bg1"/>
                </a:solidFill>
                <a:latin typeface="Kozuka Gothic Pr6N EL" pitchFamily="34" charset="-128"/>
                <a:ea typeface="Kozuka Gothic Pr6N EL" pitchFamily="34" charset="-128"/>
                <a:sym typeface="Kozuka Gothic Pr6N EL" pitchFamily="34" charset="-128"/>
              </a:rPr>
              <a:t>-</a:t>
            </a:r>
          </a:p>
        </p:txBody>
      </p:sp>
      <p:grpSp>
        <p:nvGrpSpPr>
          <p:cNvPr id="4" name="组合 3"/>
          <p:cNvGrpSpPr/>
          <p:nvPr/>
        </p:nvGrpSpPr>
        <p:grpSpPr>
          <a:xfrm>
            <a:off x="3728720" y="4591050"/>
            <a:ext cx="4972050" cy="643890"/>
            <a:chOff x="5871" y="7582"/>
            <a:chExt cx="7830" cy="1014"/>
          </a:xfrm>
        </p:grpSpPr>
        <p:sp>
          <p:nvSpPr>
            <p:cNvPr id="2" name="AutoShape 23"/>
            <p:cNvSpPr>
              <a:spLocks noChangeArrowheads="1"/>
            </p:cNvSpPr>
            <p:nvPr/>
          </p:nvSpPr>
          <p:spPr bwMode="auto">
            <a:xfrm>
              <a:off x="7426" y="7582"/>
              <a:ext cx="4719" cy="1014"/>
            </a:xfrm>
            <a:prstGeom prst="roundRect">
              <a:avLst>
                <a:gd name="adj" fmla="val 50000"/>
              </a:avLst>
            </a:prstGeom>
            <a:solidFill>
              <a:srgbClr val="E4402F"/>
            </a:solidFill>
            <a:ln>
              <a:noFill/>
            </a:ln>
            <a:effectLst/>
          </p:spPr>
          <p:txBody>
            <a:bodyPr wrap="none" anchor="ctr"/>
            <a:lstStyle/>
            <a:p>
              <a:pPr algn="ctr" fontAlgn="base">
                <a:spcBef>
                  <a:spcPct val="0"/>
                </a:spcBef>
                <a:spcAft>
                  <a:spcPct val="0"/>
                </a:spcAft>
              </a:pPr>
              <a:endParaRPr lang="en-US" altLang="zh-CN" sz="800" dirty="0">
                <a:solidFill>
                  <a:srgbClr val="FFFDEF"/>
                </a:solidFill>
                <a:latin typeface="微软雅黑" panose="020B0503020204020204" pitchFamily="34" charset="-122"/>
                <a:ea typeface="微软雅黑" panose="020B0503020204020204" pitchFamily="34" charset="-122"/>
              </a:endParaRPr>
            </a:p>
          </p:txBody>
        </p:sp>
        <p:sp>
          <p:nvSpPr>
            <p:cNvPr id="3" name="TextBox 21313"/>
            <p:cNvSpPr>
              <a:spLocks noChangeArrowheads="1"/>
            </p:cNvSpPr>
            <p:nvPr/>
          </p:nvSpPr>
          <p:spPr bwMode="auto">
            <a:xfrm flipH="1">
              <a:off x="5871" y="7727"/>
              <a:ext cx="7830"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latinLnBrk="1" hangingPunct="1"/>
              <a:r>
                <a:rPr lang="en-US" altLang="zh-CN" sz="2400">
                  <a:solidFill>
                    <a:schemeClr val="bg1"/>
                  </a:solidFill>
                  <a:latin typeface="Kozuka Gothic Pr6N EL" pitchFamily="34" charset="-128"/>
                  <a:ea typeface="Kozuka Gothic Pr6N EL" pitchFamily="34" charset="-128"/>
                  <a:sym typeface="Kozuka Gothic Pr6N EL" pitchFamily="34" charset="-128"/>
                </a:rPr>
                <a:t>-   </a:t>
              </a:r>
              <a:r>
                <a:rPr lang="zh-CN" sz="2400">
                  <a:solidFill>
                    <a:schemeClr val="bg1"/>
                  </a:solidFill>
                  <a:latin typeface="Kozuka Gothic Pr6N EL" pitchFamily="34" charset="-128"/>
                  <a:ea typeface="Kozuka Gothic Pr6N EL" pitchFamily="34" charset="-128"/>
                  <a:sym typeface="Kozuka Gothic Pr6N EL" pitchFamily="34" charset="-128"/>
                </a:rPr>
                <a:t>快乐就队   </a:t>
              </a:r>
              <a:r>
                <a:rPr lang="en-US" altLang="zh-CN" sz="2400">
                  <a:solidFill>
                    <a:schemeClr val="bg1"/>
                  </a:solidFill>
                  <a:latin typeface="Kozuka Gothic Pr6N EL" pitchFamily="34" charset="-128"/>
                  <a:ea typeface="Kozuka Gothic Pr6N EL" pitchFamily="34" charset="-128"/>
                  <a:sym typeface="Kozuka Gothic Pr6N EL" pitchFamily="34" charset="-128"/>
                </a:rPr>
                <a:t>-</a:t>
              </a:r>
            </a:p>
          </p:txBody>
        </p:sp>
      </p:grpSp>
      <p:sp>
        <p:nvSpPr>
          <p:cNvPr id="9219" name="椭圆 51"/>
          <p:cNvSpPr>
            <a:spLocks noChangeArrowheads="1"/>
          </p:cNvSpPr>
          <p:nvPr/>
        </p:nvSpPr>
        <p:spPr bwMode="auto">
          <a:xfrm>
            <a:off x="9639300" y="3991610"/>
            <a:ext cx="2871470" cy="2743200"/>
          </a:xfrm>
          <a:prstGeom prst="ellipse">
            <a:avLst/>
          </a:prstGeom>
          <a:solidFill>
            <a:srgbClr val="EF8B81">
              <a:alpha val="89803"/>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defTabSz="914400" eaLnBrk="1" hangingPunct="1"/>
            <a:endParaRPr lang="zh-CN" altLang="zh-CN" sz="1800">
              <a:solidFill>
                <a:srgbClr val="FFFFFF"/>
              </a:solidFill>
              <a:latin typeface="宋体" panose="02010600030101010101" pitchFamily="2" charset="-122"/>
              <a:sym typeface="宋体" panose="02010600030101010101" pitchFamily="2" charset="-122"/>
            </a:endParaRPr>
          </a:p>
        </p:txBody>
      </p:sp>
      <p:sp>
        <p:nvSpPr>
          <p:cNvPr id="9220" name="椭圆 44"/>
          <p:cNvSpPr>
            <a:spLocks noChangeArrowheads="1"/>
          </p:cNvSpPr>
          <p:nvPr/>
        </p:nvSpPr>
        <p:spPr bwMode="auto">
          <a:xfrm>
            <a:off x="713740" y="2947035"/>
            <a:ext cx="629920" cy="599440"/>
          </a:xfrm>
          <a:prstGeom prst="ellipse">
            <a:avLst/>
          </a:prstGeom>
          <a:solidFill>
            <a:srgbClr val="88D0E0">
              <a:alpha val="79999"/>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defTabSz="914400" eaLnBrk="1" hangingPunct="1"/>
            <a:endParaRPr lang="zh-CN" altLang="zh-CN" sz="1800">
              <a:solidFill>
                <a:srgbClr val="FFFFFF"/>
              </a:solidFill>
              <a:latin typeface="宋体" panose="02010600030101010101" pitchFamily="2" charset="-122"/>
              <a:sym typeface="宋体" panose="02010600030101010101" pitchFamily="2" charset="-122"/>
            </a:endParaRPr>
          </a:p>
        </p:txBody>
      </p:sp>
      <p:sp>
        <p:nvSpPr>
          <p:cNvPr id="9238" name="椭圆 55"/>
          <p:cNvSpPr>
            <a:spLocks noChangeArrowheads="1"/>
          </p:cNvSpPr>
          <p:nvPr/>
        </p:nvSpPr>
        <p:spPr bwMode="auto">
          <a:xfrm>
            <a:off x="9639300" y="3390900"/>
            <a:ext cx="1177290" cy="1120775"/>
          </a:xfrm>
          <a:prstGeom prst="ellipse">
            <a:avLst/>
          </a:prstGeom>
          <a:solidFill>
            <a:srgbClr val="CCFFCC">
              <a:alpha val="61176"/>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defTabSz="914400" eaLnBrk="1" hangingPunct="1"/>
            <a:endParaRPr lang="zh-CN" altLang="zh-CN" sz="1800">
              <a:solidFill>
                <a:srgbClr val="FFFFFF"/>
              </a:solidFill>
              <a:latin typeface="宋体" panose="02010600030101010101" pitchFamily="2" charset="-122"/>
              <a:sym typeface="宋体" panose="02010600030101010101" pitchFamily="2" charset="-122"/>
            </a:endParaRPr>
          </a:p>
        </p:txBody>
      </p:sp>
      <p:sp>
        <p:nvSpPr>
          <p:cNvPr id="5" name="椭圆 25"/>
          <p:cNvSpPr>
            <a:spLocks noChangeArrowheads="1"/>
          </p:cNvSpPr>
          <p:nvPr/>
        </p:nvSpPr>
        <p:spPr bwMode="auto">
          <a:xfrm>
            <a:off x="9253220" y="5803900"/>
            <a:ext cx="770255" cy="735965"/>
          </a:xfrm>
          <a:prstGeom prst="ellipse">
            <a:avLst/>
          </a:prstGeom>
          <a:solidFill>
            <a:srgbClr val="86CDDB">
              <a:alpha val="50195"/>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defTabSz="914400" eaLnBrk="1" hangingPunct="1"/>
            <a:endParaRPr lang="zh-CN" altLang="zh-CN" sz="1800">
              <a:solidFill>
                <a:srgbClr val="FFFFFF"/>
              </a:solidFill>
              <a:latin typeface="宋体" panose="02010600030101010101" pitchFamily="2" charset="-122"/>
              <a:sym typeface="宋体" panose="02010600030101010101" pitchFamily="2" charset="-122"/>
            </a:endParaRPr>
          </a:p>
        </p:txBody>
      </p:sp>
      <p:sp>
        <p:nvSpPr>
          <p:cNvPr id="6" name="椭圆 45"/>
          <p:cNvSpPr>
            <a:spLocks noChangeArrowheads="1"/>
          </p:cNvSpPr>
          <p:nvPr/>
        </p:nvSpPr>
        <p:spPr bwMode="auto">
          <a:xfrm>
            <a:off x="1472565" y="4794885"/>
            <a:ext cx="282575" cy="269875"/>
          </a:xfrm>
          <a:prstGeom prst="ellipse">
            <a:avLst/>
          </a:prstGeom>
          <a:solidFill>
            <a:srgbClr val="F289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defTabSz="914400" eaLnBrk="1" hangingPunct="1"/>
            <a:endParaRPr lang="zh-CN" altLang="zh-CN" sz="1800">
              <a:solidFill>
                <a:srgbClr val="FFFFFF"/>
              </a:solidFill>
              <a:latin typeface="宋体" panose="02010600030101010101" pitchFamily="2" charset="-122"/>
              <a:sym typeface="宋体" panose="02010600030101010101" pitchFamily="2" charset="-122"/>
            </a:endParaRPr>
          </a:p>
        </p:txBody>
      </p:sp>
      <p:sp>
        <p:nvSpPr>
          <p:cNvPr id="7" name="椭圆 24"/>
          <p:cNvSpPr>
            <a:spLocks noChangeArrowheads="1"/>
          </p:cNvSpPr>
          <p:nvPr/>
        </p:nvSpPr>
        <p:spPr bwMode="auto">
          <a:xfrm>
            <a:off x="-280670" y="-306705"/>
            <a:ext cx="2035810" cy="1938020"/>
          </a:xfrm>
          <a:prstGeom prst="ellipse">
            <a:avLst/>
          </a:prstGeom>
          <a:solidFill>
            <a:srgbClr val="DB3D63">
              <a:alpha val="61176"/>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defTabSz="914400" eaLnBrk="1" hangingPunct="1"/>
            <a:endParaRPr lang="zh-CN" altLang="zh-CN" sz="1800">
              <a:solidFill>
                <a:srgbClr val="FFFFFF"/>
              </a:solidFill>
              <a:latin typeface="宋体" panose="02010600030101010101" pitchFamily="2" charset="-122"/>
              <a:sym typeface="宋体" panose="02010600030101010101" pitchFamily="2" charset="-122"/>
            </a:endParaRPr>
          </a:p>
        </p:txBody>
      </p:sp>
      <p:sp>
        <p:nvSpPr>
          <p:cNvPr id="8" name="椭圆 45"/>
          <p:cNvSpPr>
            <a:spLocks noChangeArrowheads="1"/>
          </p:cNvSpPr>
          <p:nvPr/>
        </p:nvSpPr>
        <p:spPr bwMode="auto">
          <a:xfrm>
            <a:off x="10494645" y="3107690"/>
            <a:ext cx="1765300" cy="1687195"/>
          </a:xfrm>
          <a:prstGeom prst="ellipse">
            <a:avLst/>
          </a:prstGeom>
          <a:solidFill>
            <a:srgbClr val="FFD842">
              <a:alpha val="79999"/>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defTabSz="914400" eaLnBrk="1" hangingPunct="1"/>
            <a:endParaRPr lang="zh-CN" altLang="zh-CN" sz="1800">
              <a:solidFill>
                <a:srgbClr val="FFFFFF"/>
              </a:solidFill>
              <a:latin typeface="宋体" panose="02010600030101010101" pitchFamily="2" charset="-122"/>
              <a:sym typeface="宋体" panose="02010600030101010101" pitchFamily="2" charset="-122"/>
            </a:endParaRPr>
          </a:p>
        </p:txBody>
      </p:sp>
      <p:sp>
        <p:nvSpPr>
          <p:cNvPr id="9" name="椭圆 44"/>
          <p:cNvSpPr>
            <a:spLocks noChangeArrowheads="1"/>
          </p:cNvSpPr>
          <p:nvPr/>
        </p:nvSpPr>
        <p:spPr bwMode="auto">
          <a:xfrm>
            <a:off x="1484630" y="842010"/>
            <a:ext cx="1076325" cy="1024255"/>
          </a:xfrm>
          <a:prstGeom prst="ellipse">
            <a:avLst/>
          </a:prstGeom>
          <a:solidFill>
            <a:srgbClr val="F3703B">
              <a:alpha val="79999"/>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defTabSz="914400" eaLnBrk="1" hangingPunct="1"/>
            <a:endParaRPr lang="zh-CN" altLang="zh-CN" sz="1800">
              <a:solidFill>
                <a:srgbClr val="FFFFFF"/>
              </a:solidFill>
              <a:latin typeface="宋体" panose="02010600030101010101" pitchFamily="2" charset="-122"/>
              <a:sym typeface="宋体" panose="02010600030101010101" pitchFamily="2" charset="-122"/>
            </a:endParaRPr>
          </a:p>
        </p:txBody>
      </p:sp>
      <p:sp>
        <p:nvSpPr>
          <p:cNvPr id="10" name="椭圆 44"/>
          <p:cNvSpPr>
            <a:spLocks noChangeArrowheads="1"/>
          </p:cNvSpPr>
          <p:nvPr/>
        </p:nvSpPr>
        <p:spPr bwMode="auto">
          <a:xfrm>
            <a:off x="173990" y="1196975"/>
            <a:ext cx="1443990" cy="1377950"/>
          </a:xfrm>
          <a:prstGeom prst="ellipse">
            <a:avLst/>
          </a:prstGeom>
          <a:solidFill>
            <a:srgbClr val="CCFFCC">
              <a:alpha val="61176"/>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defTabSz="914400" eaLnBrk="1" hangingPunct="1"/>
            <a:endParaRPr lang="zh-CN" altLang="zh-CN" sz="1800">
              <a:solidFill>
                <a:srgbClr val="FFFFFF"/>
              </a:solidFill>
              <a:latin typeface="宋体" panose="02010600030101010101" pitchFamily="2" charset="-122"/>
              <a:sym typeface="宋体" panose="02010600030101010101" pitchFamily="2" charset="-122"/>
            </a:endParaRPr>
          </a:p>
        </p:txBody>
      </p:sp>
      <p:sp>
        <p:nvSpPr>
          <p:cNvPr id="11" name="椭圆 45"/>
          <p:cNvSpPr>
            <a:spLocks noChangeArrowheads="1"/>
          </p:cNvSpPr>
          <p:nvPr/>
        </p:nvSpPr>
        <p:spPr bwMode="auto">
          <a:xfrm>
            <a:off x="1969135" y="3628390"/>
            <a:ext cx="308610" cy="297180"/>
          </a:xfrm>
          <a:prstGeom prst="ellipse">
            <a:avLst/>
          </a:prstGeom>
          <a:solidFill>
            <a:srgbClr val="E28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defTabSz="914400" eaLnBrk="1" hangingPunct="1"/>
            <a:endParaRPr lang="zh-CN" altLang="zh-CN" sz="1800">
              <a:solidFill>
                <a:srgbClr val="FFFFFF"/>
              </a:solidFill>
              <a:latin typeface="宋体" panose="02010600030101010101" pitchFamily="2" charset="-122"/>
              <a:sym typeface="宋体" panose="02010600030101010101" pitchFamily="2" charset="-122"/>
            </a:endParaRPr>
          </a:p>
        </p:txBody>
      </p:sp>
      <p:sp>
        <p:nvSpPr>
          <p:cNvPr id="12" name="椭圆 45"/>
          <p:cNvSpPr>
            <a:spLocks noChangeArrowheads="1"/>
          </p:cNvSpPr>
          <p:nvPr/>
        </p:nvSpPr>
        <p:spPr bwMode="auto">
          <a:xfrm>
            <a:off x="8699500" y="4779645"/>
            <a:ext cx="699770" cy="668655"/>
          </a:xfrm>
          <a:prstGeom prst="ellipse">
            <a:avLst/>
          </a:prstGeom>
          <a:solidFill>
            <a:srgbClr val="EAA434">
              <a:alpha val="79999"/>
            </a:srgb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defTabSz="914400" eaLnBrk="1" hangingPunct="1"/>
            <a:endParaRPr lang="zh-CN" altLang="zh-CN" sz="1800">
              <a:solidFill>
                <a:srgbClr val="FFFFFF"/>
              </a:solidFill>
              <a:latin typeface="宋体" panose="02010600030101010101" pitchFamily="2" charset="-122"/>
              <a:sym typeface="宋体"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8" name="圆角矩形 37"/>
          <p:cNvSpPr/>
          <p:nvPr/>
        </p:nvSpPr>
        <p:spPr>
          <a:xfrm>
            <a:off x="372065" y="253503"/>
            <a:ext cx="524985" cy="524985"/>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401512" y="295314"/>
            <a:ext cx="466090"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02</a:t>
            </a:r>
            <a:endParaRPr lang="zh-CN" alt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1008060" y="253603"/>
            <a:ext cx="548259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zh-CN" sz="3200" dirty="0">
                <a:solidFill>
                  <a:srgbClr val="A2897B"/>
                </a:solidFill>
                <a:latin typeface="华文中宋" panose="02010600040101010101" pitchFamily="2" charset="-122"/>
                <a:ea typeface="华文中宋" panose="02010600040101010101" pitchFamily="2" charset="-122"/>
              </a:rPr>
              <a:t>备忘录子系统模块 </a:t>
            </a:r>
            <a:r>
              <a:rPr lang="en-US" altLang="zh-CN" sz="3200" dirty="0">
                <a:solidFill>
                  <a:srgbClr val="A2897B"/>
                </a:solidFill>
                <a:latin typeface="华文中宋" panose="02010600040101010101" pitchFamily="2" charset="-122"/>
                <a:ea typeface="华文中宋" panose="02010600040101010101" pitchFamily="2" charset="-122"/>
              </a:rPr>
              <a:t>- </a:t>
            </a:r>
            <a:r>
              <a:rPr lang="zh-CN" altLang="zh-CN" sz="3200" dirty="0">
                <a:solidFill>
                  <a:srgbClr val="A2897B"/>
                </a:solidFill>
                <a:latin typeface="华文中宋" panose="02010600040101010101" pitchFamily="2" charset="-122"/>
                <a:ea typeface="华文中宋" panose="02010600040101010101" pitchFamily="2" charset="-122"/>
              </a:rPr>
              <a:t>接口设计</a:t>
            </a:r>
          </a:p>
        </p:txBody>
      </p:sp>
      <p:pic>
        <p:nvPicPr>
          <p:cNvPr id="3" name="图片 2" descr="备忘2"/>
          <p:cNvPicPr>
            <a:picLocks noChangeAspect="1"/>
          </p:cNvPicPr>
          <p:nvPr/>
        </p:nvPicPr>
        <p:blipFill>
          <a:blip r:embed="rId3"/>
          <a:stretch>
            <a:fillRect/>
          </a:stretch>
        </p:blipFill>
        <p:spPr>
          <a:xfrm>
            <a:off x="1008060" y="867807"/>
            <a:ext cx="10449560" cy="57365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8" name="圆角矩形 37"/>
          <p:cNvSpPr/>
          <p:nvPr/>
        </p:nvSpPr>
        <p:spPr>
          <a:xfrm>
            <a:off x="372065" y="253503"/>
            <a:ext cx="524985" cy="524985"/>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397702" y="295314"/>
            <a:ext cx="473710"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03</a:t>
            </a:r>
            <a:endParaRPr lang="zh-CN" alt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1008060" y="253603"/>
            <a:ext cx="140208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pPr>
            <a:r>
              <a:rPr lang="zh-CN" sz="3200" dirty="0">
                <a:solidFill>
                  <a:srgbClr val="A2897B"/>
                </a:solidFill>
                <a:latin typeface="华文中宋" panose="02010600040101010101" pitchFamily="2" charset="-122"/>
                <a:ea typeface="华文中宋" panose="02010600040101010101" pitchFamily="2" charset="-122"/>
              </a:rPr>
              <a:t>数据库</a:t>
            </a:r>
          </a:p>
          <a:p>
            <a:pPr lvl="0" fontAlgn="base">
              <a:spcBef>
                <a:spcPct val="0"/>
              </a:spcBef>
              <a:spcAft>
                <a:spcPct val="0"/>
              </a:spcAft>
            </a:pPr>
            <a:r>
              <a:rPr lang="zh-CN" sz="3200" dirty="0">
                <a:solidFill>
                  <a:srgbClr val="A2897B"/>
                </a:solidFill>
                <a:latin typeface="华文中宋" panose="02010600040101010101" pitchFamily="2" charset="-122"/>
                <a:ea typeface="华文中宋" panose="02010600040101010101" pitchFamily="2" charset="-122"/>
              </a:rPr>
              <a:t>拓扑图</a:t>
            </a:r>
          </a:p>
        </p:txBody>
      </p:sp>
      <p:pic>
        <p:nvPicPr>
          <p:cNvPr id="2" name="图片 1" descr="数据库拓扑图"/>
          <p:cNvPicPr>
            <a:picLocks noChangeAspect="1"/>
          </p:cNvPicPr>
          <p:nvPr/>
        </p:nvPicPr>
        <p:blipFill>
          <a:blip r:embed="rId3"/>
          <a:stretch>
            <a:fillRect/>
          </a:stretch>
        </p:blipFill>
        <p:spPr>
          <a:xfrm>
            <a:off x="2540000" y="12700"/>
            <a:ext cx="8119110" cy="6845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图片 2" descr="用户信息和用户权限ER图"/>
          <p:cNvPicPr>
            <a:picLocks noChangeAspect="1"/>
          </p:cNvPicPr>
          <p:nvPr/>
        </p:nvPicPr>
        <p:blipFill>
          <a:blip r:embed="rId3"/>
          <a:stretch>
            <a:fillRect/>
          </a:stretch>
        </p:blipFill>
        <p:spPr>
          <a:xfrm>
            <a:off x="1206500" y="543354"/>
            <a:ext cx="10193020" cy="6314646"/>
          </a:xfrm>
          <a:prstGeom prst="rect">
            <a:avLst/>
          </a:prstGeom>
        </p:spPr>
      </p:pic>
      <p:sp>
        <p:nvSpPr>
          <p:cNvPr id="38" name="圆角矩形 37"/>
          <p:cNvSpPr/>
          <p:nvPr/>
        </p:nvSpPr>
        <p:spPr>
          <a:xfrm>
            <a:off x="372065" y="253503"/>
            <a:ext cx="524985" cy="524985"/>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397702" y="295314"/>
            <a:ext cx="473710"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03</a:t>
            </a:r>
            <a:endParaRPr lang="zh-CN" alt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1008060" y="253603"/>
            <a:ext cx="499491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pPr>
            <a:r>
              <a:rPr lang="zh-CN" sz="3200" dirty="0">
                <a:solidFill>
                  <a:srgbClr val="A2897B"/>
                </a:solidFill>
                <a:latin typeface="华文中宋" panose="02010600040101010101" pitchFamily="2" charset="-122"/>
                <a:ea typeface="华文中宋" panose="02010600040101010101" pitchFamily="2" charset="-122"/>
              </a:rPr>
              <a:t>用户信息和用户权限</a:t>
            </a:r>
            <a:r>
              <a:rPr lang="en-US" altLang="zh-CN" sz="3200" dirty="0">
                <a:solidFill>
                  <a:srgbClr val="A2897B"/>
                </a:solidFill>
                <a:latin typeface="华文中宋" panose="02010600040101010101" pitchFamily="2" charset="-122"/>
                <a:ea typeface="华文中宋" panose="02010600040101010101" pitchFamily="2" charset="-122"/>
              </a:rPr>
              <a:t>-ER</a:t>
            </a:r>
            <a:r>
              <a:rPr lang="zh-CN" altLang="en-US" sz="3200" dirty="0">
                <a:solidFill>
                  <a:srgbClr val="A2897B"/>
                </a:solidFill>
                <a:latin typeface="华文中宋" panose="02010600040101010101" pitchFamily="2" charset="-122"/>
                <a:ea typeface="华文中宋" panose="02010600040101010101" pitchFamily="2" charset="-122"/>
              </a:rPr>
              <a:t>图</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图片 1" descr="通知中心ER图"/>
          <p:cNvPicPr>
            <a:picLocks noChangeAspect="1"/>
          </p:cNvPicPr>
          <p:nvPr/>
        </p:nvPicPr>
        <p:blipFill>
          <a:blip r:embed="rId3"/>
          <a:stretch>
            <a:fillRect/>
          </a:stretch>
        </p:blipFill>
        <p:spPr>
          <a:xfrm>
            <a:off x="774700" y="13054"/>
            <a:ext cx="11417300" cy="6844946"/>
          </a:xfrm>
          <a:prstGeom prst="rect">
            <a:avLst/>
          </a:prstGeom>
        </p:spPr>
      </p:pic>
      <p:sp>
        <p:nvSpPr>
          <p:cNvPr id="38" name="圆角矩形 37"/>
          <p:cNvSpPr/>
          <p:nvPr/>
        </p:nvSpPr>
        <p:spPr>
          <a:xfrm>
            <a:off x="372065" y="253503"/>
            <a:ext cx="524985" cy="524985"/>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397702" y="295314"/>
            <a:ext cx="473710"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03</a:t>
            </a:r>
            <a:endParaRPr lang="zh-CN" alt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1008060" y="253603"/>
            <a:ext cx="296291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pPr>
            <a:r>
              <a:rPr lang="zh-CN" sz="3200" dirty="0">
                <a:solidFill>
                  <a:srgbClr val="A2897B"/>
                </a:solidFill>
                <a:latin typeface="华文中宋" panose="02010600040101010101" pitchFamily="2" charset="-122"/>
                <a:ea typeface="华文中宋" panose="02010600040101010101" pitchFamily="2" charset="-122"/>
              </a:rPr>
              <a:t>通知中心</a:t>
            </a:r>
            <a:r>
              <a:rPr lang="en-US" altLang="zh-CN" sz="3200" dirty="0">
                <a:solidFill>
                  <a:srgbClr val="A2897B"/>
                </a:solidFill>
                <a:latin typeface="华文中宋" panose="02010600040101010101" pitchFamily="2" charset="-122"/>
                <a:ea typeface="华文中宋" panose="02010600040101010101" pitchFamily="2" charset="-122"/>
              </a:rPr>
              <a:t>-ER</a:t>
            </a:r>
            <a:r>
              <a:rPr lang="zh-CN" altLang="en-US" sz="3200" dirty="0">
                <a:solidFill>
                  <a:srgbClr val="A2897B"/>
                </a:solidFill>
                <a:latin typeface="华文中宋" panose="02010600040101010101" pitchFamily="2" charset="-122"/>
                <a:ea typeface="华文中宋" panose="02010600040101010101" pitchFamily="2" charset="-122"/>
              </a:rPr>
              <a:t>图</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2" name="图片 1" descr="备忘录ER图"/>
          <p:cNvPicPr>
            <a:picLocks noChangeAspect="1"/>
          </p:cNvPicPr>
          <p:nvPr/>
        </p:nvPicPr>
        <p:blipFill>
          <a:blip r:embed="rId3"/>
          <a:stretch>
            <a:fillRect/>
          </a:stretch>
        </p:blipFill>
        <p:spPr>
          <a:xfrm>
            <a:off x="963778" y="0"/>
            <a:ext cx="11228222" cy="6858000"/>
          </a:xfrm>
          <a:prstGeom prst="rect">
            <a:avLst/>
          </a:prstGeom>
        </p:spPr>
      </p:pic>
      <p:sp>
        <p:nvSpPr>
          <p:cNvPr id="38" name="圆角矩形 37"/>
          <p:cNvSpPr/>
          <p:nvPr/>
        </p:nvSpPr>
        <p:spPr>
          <a:xfrm>
            <a:off x="372065" y="253503"/>
            <a:ext cx="524985" cy="524985"/>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397702" y="295314"/>
            <a:ext cx="473710"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03</a:t>
            </a:r>
            <a:endParaRPr lang="zh-CN" alt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1008060" y="253603"/>
            <a:ext cx="255651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pPr>
            <a:r>
              <a:rPr lang="zh-CN" sz="3200" dirty="0">
                <a:solidFill>
                  <a:srgbClr val="A2897B"/>
                </a:solidFill>
                <a:latin typeface="华文中宋" panose="02010600040101010101" pitchFamily="2" charset="-122"/>
                <a:ea typeface="华文中宋" panose="02010600040101010101" pitchFamily="2" charset="-122"/>
              </a:rPr>
              <a:t>备忘录</a:t>
            </a:r>
            <a:r>
              <a:rPr lang="en-US" altLang="zh-CN" sz="3200" dirty="0">
                <a:solidFill>
                  <a:srgbClr val="A2897B"/>
                </a:solidFill>
                <a:latin typeface="华文中宋" panose="02010600040101010101" pitchFamily="2" charset="-122"/>
                <a:ea typeface="华文中宋" panose="02010600040101010101" pitchFamily="2" charset="-122"/>
              </a:rPr>
              <a:t>-ER</a:t>
            </a:r>
            <a:r>
              <a:rPr lang="zh-CN" altLang="en-US" sz="3200" dirty="0">
                <a:solidFill>
                  <a:srgbClr val="A2897B"/>
                </a:solidFill>
                <a:latin typeface="华文中宋" panose="02010600040101010101" pitchFamily="2" charset="-122"/>
                <a:ea typeface="华文中宋" panose="02010600040101010101" pitchFamily="2" charset="-122"/>
              </a:rPr>
              <a:t>图</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8" name="圆角矩形 37"/>
          <p:cNvSpPr/>
          <p:nvPr/>
        </p:nvSpPr>
        <p:spPr>
          <a:xfrm>
            <a:off x="372065" y="253503"/>
            <a:ext cx="524985" cy="524985"/>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401830" y="295314"/>
            <a:ext cx="465455"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04</a:t>
            </a:r>
            <a:endParaRPr lang="zh-CN" alt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1008060" y="253603"/>
            <a:ext cx="99568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pPr>
            <a:r>
              <a:rPr lang="zh-CN" altLang="en-US" sz="3200" dirty="0">
                <a:solidFill>
                  <a:srgbClr val="A2897B"/>
                </a:solidFill>
                <a:latin typeface="华文中宋" panose="02010600040101010101" pitchFamily="2" charset="-122"/>
                <a:ea typeface="华文中宋" panose="02010600040101010101" pitchFamily="2" charset="-122"/>
              </a:rPr>
              <a:t>类图</a:t>
            </a:r>
          </a:p>
        </p:txBody>
      </p:sp>
      <p:pic>
        <p:nvPicPr>
          <p:cNvPr id="3" name="图片 3"/>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003425" y="0"/>
            <a:ext cx="7751445" cy="68573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8" name="圆角矩形 37"/>
          <p:cNvSpPr/>
          <p:nvPr/>
        </p:nvSpPr>
        <p:spPr>
          <a:xfrm>
            <a:off x="372065" y="253503"/>
            <a:ext cx="524985" cy="524985"/>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401830" y="295314"/>
            <a:ext cx="465455"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04</a:t>
            </a:r>
            <a:endParaRPr lang="zh-CN" alt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1008060" y="253603"/>
            <a:ext cx="140208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pPr>
            <a:r>
              <a:rPr lang="zh-CN" altLang="zh-CN" sz="3200" dirty="0">
                <a:solidFill>
                  <a:srgbClr val="A2897B"/>
                </a:solidFill>
                <a:latin typeface="华文中宋" panose="02010600040101010101" pitchFamily="2" charset="-122"/>
                <a:ea typeface="华文中宋" panose="02010600040101010101" pitchFamily="2" charset="-122"/>
              </a:rPr>
              <a:t>用例图</a:t>
            </a:r>
            <a:endParaRPr lang="zh-CN" altLang="en-US" sz="3200" dirty="0">
              <a:solidFill>
                <a:srgbClr val="A2897B"/>
              </a:solidFill>
              <a:latin typeface="华文中宋" panose="02010600040101010101" pitchFamily="2" charset="-122"/>
              <a:ea typeface="华文中宋" panose="02010600040101010101" pitchFamily="2" charset="-122"/>
            </a:endParaRPr>
          </a:p>
        </p:txBody>
      </p:sp>
      <p:pic>
        <p:nvPicPr>
          <p:cNvPr id="2" name="图片 1" descr="用例图"/>
          <p:cNvPicPr>
            <a:picLocks noChangeAspect="1"/>
          </p:cNvPicPr>
          <p:nvPr/>
        </p:nvPicPr>
        <p:blipFill>
          <a:blip r:embed="rId3"/>
          <a:stretch>
            <a:fillRect/>
          </a:stretch>
        </p:blipFill>
        <p:spPr>
          <a:xfrm>
            <a:off x="2512060" y="0"/>
            <a:ext cx="8102600"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8" name="圆角矩形 37"/>
          <p:cNvSpPr/>
          <p:nvPr/>
        </p:nvSpPr>
        <p:spPr>
          <a:xfrm>
            <a:off x="372065" y="253503"/>
            <a:ext cx="524985" cy="524985"/>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401830" y="295314"/>
            <a:ext cx="465455"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04</a:t>
            </a:r>
            <a:endParaRPr lang="zh-CN" alt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1008060" y="253603"/>
            <a:ext cx="359664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pPr>
            <a:r>
              <a:rPr lang="zh-CN" altLang="zh-CN" sz="3200" dirty="0">
                <a:solidFill>
                  <a:srgbClr val="A2897B"/>
                </a:solidFill>
                <a:latin typeface="华文中宋" panose="02010600040101010101" pitchFamily="2" charset="-122"/>
                <a:ea typeface="华文中宋" panose="02010600040101010101" pitchFamily="2" charset="-122"/>
              </a:rPr>
              <a:t>通知中心</a:t>
            </a:r>
            <a:r>
              <a:rPr lang="en-US" altLang="zh-CN" sz="3200" dirty="0">
                <a:solidFill>
                  <a:srgbClr val="A2897B"/>
                </a:solidFill>
                <a:latin typeface="华文中宋" panose="02010600040101010101" pitchFamily="2" charset="-122"/>
                <a:ea typeface="华文中宋" panose="02010600040101010101" pitchFamily="2" charset="-122"/>
              </a:rPr>
              <a:t>-</a:t>
            </a:r>
            <a:r>
              <a:rPr lang="zh-CN" altLang="zh-CN" sz="3200" dirty="0">
                <a:solidFill>
                  <a:srgbClr val="A2897B"/>
                </a:solidFill>
                <a:latin typeface="华文中宋" panose="02010600040101010101" pitchFamily="2" charset="-122"/>
                <a:ea typeface="华文中宋" panose="02010600040101010101" pitchFamily="2" charset="-122"/>
              </a:rPr>
              <a:t>数据流图</a:t>
            </a:r>
            <a:endParaRPr lang="zh-CN" altLang="en-US" sz="3200" dirty="0">
              <a:solidFill>
                <a:srgbClr val="A2897B"/>
              </a:solidFill>
              <a:latin typeface="华文中宋" panose="02010600040101010101" pitchFamily="2" charset="-122"/>
              <a:ea typeface="华文中宋" panose="02010600040101010101" pitchFamily="2" charset="-122"/>
            </a:endParaRPr>
          </a:p>
        </p:txBody>
      </p:sp>
      <p:pic>
        <p:nvPicPr>
          <p:cNvPr id="3" name="图片 2" descr="通知中心数据流图"/>
          <p:cNvPicPr>
            <a:picLocks noChangeAspect="1"/>
          </p:cNvPicPr>
          <p:nvPr/>
        </p:nvPicPr>
        <p:blipFill>
          <a:blip r:embed="rId3"/>
          <a:stretch>
            <a:fillRect/>
          </a:stretch>
        </p:blipFill>
        <p:spPr>
          <a:xfrm>
            <a:off x="1" y="859310"/>
            <a:ext cx="12192000" cy="5989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8" name="圆角矩形 37"/>
          <p:cNvSpPr/>
          <p:nvPr/>
        </p:nvSpPr>
        <p:spPr>
          <a:xfrm>
            <a:off x="372065" y="253503"/>
            <a:ext cx="524985" cy="524985"/>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401830" y="295314"/>
            <a:ext cx="465455"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04</a:t>
            </a:r>
            <a:endParaRPr lang="zh-CN" alt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1008060" y="253603"/>
            <a:ext cx="319024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pPr>
            <a:r>
              <a:rPr lang="zh-CN" altLang="zh-CN" sz="3200" dirty="0">
                <a:solidFill>
                  <a:srgbClr val="A2897B"/>
                </a:solidFill>
                <a:latin typeface="华文中宋" panose="02010600040101010101" pitchFamily="2" charset="-122"/>
                <a:ea typeface="华文中宋" panose="02010600040101010101" pitchFamily="2" charset="-122"/>
              </a:rPr>
              <a:t>备忘录</a:t>
            </a:r>
            <a:r>
              <a:rPr lang="en-US" altLang="zh-CN" sz="3200" dirty="0">
                <a:solidFill>
                  <a:srgbClr val="A2897B"/>
                </a:solidFill>
                <a:latin typeface="华文中宋" panose="02010600040101010101" pitchFamily="2" charset="-122"/>
                <a:ea typeface="华文中宋" panose="02010600040101010101" pitchFamily="2" charset="-122"/>
              </a:rPr>
              <a:t>-</a:t>
            </a:r>
            <a:r>
              <a:rPr lang="zh-CN" altLang="zh-CN" sz="3200" dirty="0">
                <a:solidFill>
                  <a:srgbClr val="A2897B"/>
                </a:solidFill>
                <a:latin typeface="华文中宋" panose="02010600040101010101" pitchFamily="2" charset="-122"/>
                <a:ea typeface="华文中宋" panose="02010600040101010101" pitchFamily="2" charset="-122"/>
              </a:rPr>
              <a:t>数据流图</a:t>
            </a:r>
            <a:endParaRPr lang="zh-CN" altLang="en-US" sz="3200" dirty="0">
              <a:solidFill>
                <a:srgbClr val="A2897B"/>
              </a:solidFill>
              <a:latin typeface="华文中宋" panose="02010600040101010101" pitchFamily="2" charset="-122"/>
              <a:ea typeface="华文中宋" panose="02010600040101010101" pitchFamily="2" charset="-122"/>
            </a:endParaRPr>
          </a:p>
        </p:txBody>
      </p:sp>
      <p:pic>
        <p:nvPicPr>
          <p:cNvPr id="2" name="图片 1" descr="备忘录数据流图"/>
          <p:cNvPicPr>
            <a:picLocks noChangeAspect="1"/>
          </p:cNvPicPr>
          <p:nvPr/>
        </p:nvPicPr>
        <p:blipFill>
          <a:blip r:embed="rId3"/>
          <a:stretch>
            <a:fillRect/>
          </a:stretch>
        </p:blipFill>
        <p:spPr>
          <a:xfrm>
            <a:off x="0" y="1330325"/>
            <a:ext cx="12183745" cy="51409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8" name="圆角矩形 37"/>
          <p:cNvSpPr/>
          <p:nvPr/>
        </p:nvSpPr>
        <p:spPr>
          <a:xfrm>
            <a:off x="372065" y="253503"/>
            <a:ext cx="524985" cy="524985"/>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401830" y="295314"/>
            <a:ext cx="465455"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04</a:t>
            </a:r>
            <a:endParaRPr lang="zh-CN" alt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1008060" y="253603"/>
            <a:ext cx="180848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pPr>
            <a:r>
              <a:rPr lang="zh-CN" altLang="en-US" sz="3200" dirty="0">
                <a:solidFill>
                  <a:srgbClr val="A2897B"/>
                </a:solidFill>
                <a:latin typeface="华文中宋" panose="02010600040101010101" pitchFamily="2" charset="-122"/>
                <a:ea typeface="华文中宋" panose="02010600040101010101" pitchFamily="2" charset="-122"/>
              </a:rPr>
              <a:t>发布通知</a:t>
            </a:r>
          </a:p>
          <a:p>
            <a:pPr lvl="0" fontAlgn="base">
              <a:spcBef>
                <a:spcPct val="0"/>
              </a:spcBef>
              <a:spcAft>
                <a:spcPct val="0"/>
              </a:spcAft>
            </a:pPr>
            <a:r>
              <a:rPr lang="en-US" altLang="zh-CN" sz="3200" dirty="0">
                <a:solidFill>
                  <a:srgbClr val="A2897B"/>
                </a:solidFill>
                <a:latin typeface="华文中宋" panose="02010600040101010101" pitchFamily="2" charset="-122"/>
                <a:ea typeface="华文中宋" panose="02010600040101010101" pitchFamily="2" charset="-122"/>
              </a:rPr>
              <a:t>-</a:t>
            </a:r>
            <a:r>
              <a:rPr lang="zh-CN" altLang="en-US" sz="3200" dirty="0">
                <a:solidFill>
                  <a:srgbClr val="A2897B"/>
                </a:solidFill>
                <a:latin typeface="华文中宋" panose="02010600040101010101" pitchFamily="2" charset="-122"/>
                <a:ea typeface="华文中宋" panose="02010600040101010101" pitchFamily="2" charset="-122"/>
              </a:rPr>
              <a:t>泳道图</a:t>
            </a:r>
          </a:p>
        </p:txBody>
      </p:sp>
      <p:pic>
        <p:nvPicPr>
          <p:cNvPr id="3" name="图片 2" descr="发布通知-泳道图"/>
          <p:cNvPicPr>
            <a:picLocks noChangeAspect="1"/>
          </p:cNvPicPr>
          <p:nvPr/>
        </p:nvPicPr>
        <p:blipFill>
          <a:blip r:embed="rId3"/>
          <a:srcRect t="2190" b="24168"/>
          <a:stretch>
            <a:fillRect/>
          </a:stretch>
        </p:blipFill>
        <p:spPr>
          <a:xfrm>
            <a:off x="2935605" y="0"/>
            <a:ext cx="894334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8" name="圆角矩形 11">
            <a:extLst>
              <a:ext uri="{FF2B5EF4-FFF2-40B4-BE49-F238E27FC236}">
                <a16:creationId xmlns:a16="http://schemas.microsoft.com/office/drawing/2014/main" id="{34B0FFEF-8A57-C740-AFB7-FB46615EE240}"/>
              </a:ext>
            </a:extLst>
          </p:cNvPr>
          <p:cNvSpPr/>
          <p:nvPr/>
        </p:nvSpPr>
        <p:spPr bwMode="auto">
          <a:xfrm rot="5400000">
            <a:off x="6411977" y="3050541"/>
            <a:ext cx="962025" cy="237490"/>
          </a:xfrm>
          <a:custGeom>
            <a:avLst/>
            <a:gdLst>
              <a:gd name="T0" fmla="*/ 87048 w 711052"/>
              <a:gd name="T1" fmla="*/ 0 h 174096"/>
              <a:gd name="T2" fmla="*/ 711052 w 711052"/>
              <a:gd name="T3" fmla="*/ 0 h 174096"/>
              <a:gd name="T4" fmla="*/ 711052 w 711052"/>
              <a:gd name="T5" fmla="*/ 174096 h 174096"/>
              <a:gd name="T6" fmla="*/ 87048 w 711052"/>
              <a:gd name="T7" fmla="*/ 174096 h 174096"/>
              <a:gd name="T8" fmla="*/ 0 w 711052"/>
              <a:gd name="T9" fmla="*/ 87048 h 174096"/>
              <a:gd name="T10" fmla="*/ 87048 w 711052"/>
              <a:gd name="T11" fmla="*/ 0 h 174096"/>
            </a:gdLst>
            <a:ahLst/>
            <a:cxnLst>
              <a:cxn ang="0">
                <a:pos x="T0" y="T1"/>
              </a:cxn>
              <a:cxn ang="0">
                <a:pos x="T2" y="T3"/>
              </a:cxn>
              <a:cxn ang="0">
                <a:pos x="T4" y="T5"/>
              </a:cxn>
              <a:cxn ang="0">
                <a:pos x="T6" y="T7"/>
              </a:cxn>
              <a:cxn ang="0">
                <a:pos x="T8" y="T9"/>
              </a:cxn>
              <a:cxn ang="0">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D2A000"/>
              </a:gs>
              <a:gs pos="60001">
                <a:srgbClr val="FFDC6D"/>
              </a:gs>
              <a:gs pos="89000">
                <a:srgbClr val="FFCD2D"/>
              </a:gs>
              <a:gs pos="100000">
                <a:srgbClr val="D2A000"/>
              </a:gs>
            </a:gsLst>
            <a:lin ang="0" scaled="1"/>
          </a:gra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p>
            <a:endParaRPr lang="zh-CN" altLang="en-US"/>
          </a:p>
        </p:txBody>
      </p:sp>
      <p:sp>
        <p:nvSpPr>
          <p:cNvPr id="50" name="圆角矩形 11"/>
          <p:cNvSpPr/>
          <p:nvPr/>
        </p:nvSpPr>
        <p:spPr bwMode="auto">
          <a:xfrm rot="5400000">
            <a:off x="10964991" y="3051176"/>
            <a:ext cx="962025" cy="237490"/>
          </a:xfrm>
          <a:custGeom>
            <a:avLst/>
            <a:gdLst>
              <a:gd name="T0" fmla="*/ 87048 w 711052"/>
              <a:gd name="T1" fmla="*/ 0 h 174096"/>
              <a:gd name="T2" fmla="*/ 711052 w 711052"/>
              <a:gd name="T3" fmla="*/ 0 h 174096"/>
              <a:gd name="T4" fmla="*/ 711052 w 711052"/>
              <a:gd name="T5" fmla="*/ 174096 h 174096"/>
              <a:gd name="T6" fmla="*/ 87048 w 711052"/>
              <a:gd name="T7" fmla="*/ 174096 h 174096"/>
              <a:gd name="T8" fmla="*/ 0 w 711052"/>
              <a:gd name="T9" fmla="*/ 87048 h 174096"/>
              <a:gd name="T10" fmla="*/ 87048 w 711052"/>
              <a:gd name="T11" fmla="*/ 0 h 174096"/>
            </a:gdLst>
            <a:ahLst/>
            <a:cxnLst>
              <a:cxn ang="0">
                <a:pos x="T0" y="T1"/>
              </a:cxn>
              <a:cxn ang="0">
                <a:pos x="T2" y="T3"/>
              </a:cxn>
              <a:cxn ang="0">
                <a:pos x="T4" y="T5"/>
              </a:cxn>
              <a:cxn ang="0">
                <a:pos x="T6" y="T7"/>
              </a:cxn>
              <a:cxn ang="0">
                <a:pos x="T8" y="T9"/>
              </a:cxn>
              <a:cxn ang="0">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D2A000"/>
              </a:gs>
              <a:gs pos="60001">
                <a:srgbClr val="FFDC6D"/>
              </a:gs>
              <a:gs pos="89000">
                <a:srgbClr val="FFCD2D"/>
              </a:gs>
              <a:gs pos="100000">
                <a:srgbClr val="D2A000"/>
              </a:gs>
            </a:gsLst>
            <a:lin ang="0" scaled="1"/>
          </a:gra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p>
            <a:endParaRPr lang="zh-CN" altLang="en-US"/>
          </a:p>
        </p:txBody>
      </p:sp>
      <p:sp>
        <p:nvSpPr>
          <p:cNvPr id="59" name="圆角矩形 11"/>
          <p:cNvSpPr/>
          <p:nvPr/>
        </p:nvSpPr>
        <p:spPr bwMode="auto">
          <a:xfrm rot="5400000">
            <a:off x="1765935" y="3051175"/>
            <a:ext cx="962025" cy="237490"/>
          </a:xfrm>
          <a:custGeom>
            <a:avLst/>
            <a:gdLst>
              <a:gd name="T0" fmla="*/ 87048 w 711052"/>
              <a:gd name="T1" fmla="*/ 0 h 174096"/>
              <a:gd name="T2" fmla="*/ 711052 w 711052"/>
              <a:gd name="T3" fmla="*/ 0 h 174096"/>
              <a:gd name="T4" fmla="*/ 711052 w 711052"/>
              <a:gd name="T5" fmla="*/ 174096 h 174096"/>
              <a:gd name="T6" fmla="*/ 87048 w 711052"/>
              <a:gd name="T7" fmla="*/ 174096 h 174096"/>
              <a:gd name="T8" fmla="*/ 0 w 711052"/>
              <a:gd name="T9" fmla="*/ 87048 h 174096"/>
              <a:gd name="T10" fmla="*/ 87048 w 711052"/>
              <a:gd name="T11" fmla="*/ 0 h 174096"/>
            </a:gdLst>
            <a:ahLst/>
            <a:cxnLst>
              <a:cxn ang="0">
                <a:pos x="T0" y="T1"/>
              </a:cxn>
              <a:cxn ang="0">
                <a:pos x="T2" y="T3"/>
              </a:cxn>
              <a:cxn ang="0">
                <a:pos x="T4" y="T5"/>
              </a:cxn>
              <a:cxn ang="0">
                <a:pos x="T6" y="T7"/>
              </a:cxn>
              <a:cxn ang="0">
                <a:pos x="T8" y="T9"/>
              </a:cxn>
              <a:cxn ang="0">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D2A000"/>
              </a:gs>
              <a:gs pos="60001">
                <a:srgbClr val="FFDC6D"/>
              </a:gs>
              <a:gs pos="89000">
                <a:srgbClr val="FFCD2D"/>
              </a:gs>
              <a:gs pos="100000">
                <a:srgbClr val="D2A000"/>
              </a:gs>
            </a:gsLst>
            <a:lin ang="0" scaled="1"/>
          </a:gra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p>
            <a:endParaRPr lang="zh-CN" altLang="en-US"/>
          </a:p>
        </p:txBody>
      </p:sp>
      <p:sp>
        <p:nvSpPr>
          <p:cNvPr id="49" name="圆角矩形 11"/>
          <p:cNvSpPr/>
          <p:nvPr/>
        </p:nvSpPr>
        <p:spPr bwMode="auto">
          <a:xfrm rot="5400000">
            <a:off x="8677975" y="3050541"/>
            <a:ext cx="962025" cy="237490"/>
          </a:xfrm>
          <a:custGeom>
            <a:avLst/>
            <a:gdLst>
              <a:gd name="T0" fmla="*/ 87048 w 711052"/>
              <a:gd name="T1" fmla="*/ 0 h 174096"/>
              <a:gd name="T2" fmla="*/ 711052 w 711052"/>
              <a:gd name="T3" fmla="*/ 0 h 174096"/>
              <a:gd name="T4" fmla="*/ 711052 w 711052"/>
              <a:gd name="T5" fmla="*/ 174096 h 174096"/>
              <a:gd name="T6" fmla="*/ 87048 w 711052"/>
              <a:gd name="T7" fmla="*/ 174096 h 174096"/>
              <a:gd name="T8" fmla="*/ 0 w 711052"/>
              <a:gd name="T9" fmla="*/ 87048 h 174096"/>
              <a:gd name="T10" fmla="*/ 87048 w 711052"/>
              <a:gd name="T11" fmla="*/ 0 h 174096"/>
            </a:gdLst>
            <a:ahLst/>
            <a:cxnLst>
              <a:cxn ang="0">
                <a:pos x="T0" y="T1"/>
              </a:cxn>
              <a:cxn ang="0">
                <a:pos x="T2" y="T3"/>
              </a:cxn>
              <a:cxn ang="0">
                <a:pos x="T4" y="T5"/>
              </a:cxn>
              <a:cxn ang="0">
                <a:pos x="T6" y="T7"/>
              </a:cxn>
              <a:cxn ang="0">
                <a:pos x="T8" y="T9"/>
              </a:cxn>
              <a:cxn ang="0">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D2A000"/>
              </a:gs>
              <a:gs pos="60001">
                <a:srgbClr val="FFDC6D"/>
              </a:gs>
              <a:gs pos="89000">
                <a:srgbClr val="FFCD2D"/>
              </a:gs>
              <a:gs pos="100000">
                <a:srgbClr val="D2A000"/>
              </a:gs>
            </a:gsLst>
            <a:lin ang="0" scaled="1"/>
          </a:gra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p>
            <a:endParaRPr lang="zh-CN" altLang="en-US"/>
          </a:p>
        </p:txBody>
      </p:sp>
      <p:sp>
        <p:nvSpPr>
          <p:cNvPr id="4120" name="AutoShape 24"/>
          <p:cNvSpPr>
            <a:spLocks noChangeArrowheads="1"/>
          </p:cNvSpPr>
          <p:nvPr/>
        </p:nvSpPr>
        <p:spPr bwMode="auto">
          <a:xfrm>
            <a:off x="4554220" y="317"/>
            <a:ext cx="2959100" cy="1158876"/>
          </a:xfrm>
          <a:prstGeom prst="flowChartManualOperation">
            <a:avLst/>
          </a:prstGeom>
          <a:solidFill>
            <a:srgbClr val="E4402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121" name="Text Box 25"/>
          <p:cNvSpPr txBox="1">
            <a:spLocks noChangeArrowheads="1"/>
          </p:cNvSpPr>
          <p:nvPr/>
        </p:nvSpPr>
        <p:spPr bwMode="auto">
          <a:xfrm>
            <a:off x="5035868" y="287338"/>
            <a:ext cx="1995487"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zh-CN" sz="3200" b="1">
                <a:solidFill>
                  <a:schemeClr val="bg1"/>
                </a:solidFill>
                <a:ea typeface="方正毡笔黑简体" pitchFamily="1" charset="-122"/>
              </a:rPr>
              <a:t>目录</a:t>
            </a:r>
          </a:p>
        </p:txBody>
      </p:sp>
      <p:sp>
        <p:nvSpPr>
          <p:cNvPr id="4122" name="Line 26"/>
          <p:cNvSpPr>
            <a:spLocks noChangeShapeType="1"/>
          </p:cNvSpPr>
          <p:nvPr/>
        </p:nvSpPr>
        <p:spPr bwMode="auto">
          <a:xfrm>
            <a:off x="5213350" y="844550"/>
            <a:ext cx="1641475" cy="1588"/>
          </a:xfrm>
          <a:prstGeom prst="line">
            <a:avLst/>
          </a:prstGeom>
          <a:noFill/>
          <a:ln w="12700" cap="flat" cmpd="sng">
            <a:solidFill>
              <a:schemeClr val="bg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3" name="Line 27"/>
          <p:cNvSpPr>
            <a:spLocks noChangeShapeType="1"/>
          </p:cNvSpPr>
          <p:nvPr/>
        </p:nvSpPr>
        <p:spPr bwMode="auto">
          <a:xfrm>
            <a:off x="5213350" y="892175"/>
            <a:ext cx="1641475" cy="1588"/>
          </a:xfrm>
          <a:prstGeom prst="line">
            <a:avLst/>
          </a:prstGeom>
          <a:noFill/>
          <a:ln w="12700" cap="flat" cmpd="sng">
            <a:solidFill>
              <a:schemeClr val="bg1"/>
            </a:solidFill>
            <a:prstDash val="dash"/>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2" name="圆角矩形 11"/>
          <p:cNvSpPr/>
          <p:nvPr/>
        </p:nvSpPr>
        <p:spPr bwMode="auto">
          <a:xfrm rot="5400000">
            <a:off x="1765935" y="3136900"/>
            <a:ext cx="962025" cy="237490"/>
          </a:xfrm>
          <a:custGeom>
            <a:avLst/>
            <a:gdLst>
              <a:gd name="T0" fmla="*/ 87048 w 711052"/>
              <a:gd name="T1" fmla="*/ 0 h 174096"/>
              <a:gd name="T2" fmla="*/ 711052 w 711052"/>
              <a:gd name="T3" fmla="*/ 0 h 174096"/>
              <a:gd name="T4" fmla="*/ 711052 w 711052"/>
              <a:gd name="T5" fmla="*/ 174096 h 174096"/>
              <a:gd name="T6" fmla="*/ 87048 w 711052"/>
              <a:gd name="T7" fmla="*/ 174096 h 174096"/>
              <a:gd name="T8" fmla="*/ 0 w 711052"/>
              <a:gd name="T9" fmla="*/ 87048 h 174096"/>
              <a:gd name="T10" fmla="*/ 87048 w 711052"/>
              <a:gd name="T11" fmla="*/ 0 h 174096"/>
            </a:gdLst>
            <a:ahLst/>
            <a:cxnLst>
              <a:cxn ang="0">
                <a:pos x="T0" y="T1"/>
              </a:cxn>
              <a:cxn ang="0">
                <a:pos x="T2" y="T3"/>
              </a:cxn>
              <a:cxn ang="0">
                <a:pos x="T4" y="T5"/>
              </a:cxn>
              <a:cxn ang="0">
                <a:pos x="T6" y="T7"/>
              </a:cxn>
              <a:cxn ang="0">
                <a:pos x="T8" y="T9"/>
              </a:cxn>
              <a:cxn ang="0">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D2A000"/>
              </a:gs>
              <a:gs pos="60001">
                <a:srgbClr val="FFDC6D"/>
              </a:gs>
              <a:gs pos="89000">
                <a:srgbClr val="FFCD2D"/>
              </a:gs>
              <a:gs pos="100000">
                <a:srgbClr val="D2A000"/>
              </a:gs>
            </a:gsLst>
            <a:lin ang="0" scaled="1"/>
          </a:gra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p>
            <a:endParaRPr lang="zh-CN" altLang="en-US"/>
          </a:p>
        </p:txBody>
      </p:sp>
      <p:sp>
        <p:nvSpPr>
          <p:cNvPr id="5133" name="圆角矩形 11"/>
          <p:cNvSpPr/>
          <p:nvPr/>
        </p:nvSpPr>
        <p:spPr bwMode="auto">
          <a:xfrm rot="5400000">
            <a:off x="4079240" y="3051810"/>
            <a:ext cx="962025" cy="237490"/>
          </a:xfrm>
          <a:custGeom>
            <a:avLst/>
            <a:gdLst>
              <a:gd name="T0" fmla="*/ 87048 w 711052"/>
              <a:gd name="T1" fmla="*/ 0 h 174096"/>
              <a:gd name="T2" fmla="*/ 711052 w 711052"/>
              <a:gd name="T3" fmla="*/ 0 h 174096"/>
              <a:gd name="T4" fmla="*/ 711052 w 711052"/>
              <a:gd name="T5" fmla="*/ 174096 h 174096"/>
              <a:gd name="T6" fmla="*/ 87048 w 711052"/>
              <a:gd name="T7" fmla="*/ 174096 h 174096"/>
              <a:gd name="T8" fmla="*/ 0 w 711052"/>
              <a:gd name="T9" fmla="*/ 87048 h 174096"/>
              <a:gd name="T10" fmla="*/ 87048 w 711052"/>
              <a:gd name="T11" fmla="*/ 0 h 174096"/>
            </a:gdLst>
            <a:ahLst/>
            <a:cxnLst>
              <a:cxn ang="0">
                <a:pos x="T0" y="T1"/>
              </a:cxn>
              <a:cxn ang="0">
                <a:pos x="T2" y="T3"/>
              </a:cxn>
              <a:cxn ang="0">
                <a:pos x="T4" y="T5"/>
              </a:cxn>
              <a:cxn ang="0">
                <a:pos x="T6" y="T7"/>
              </a:cxn>
              <a:cxn ang="0">
                <a:pos x="T8" y="T9"/>
              </a:cxn>
              <a:cxn ang="0">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D2A000"/>
              </a:gs>
              <a:gs pos="60001">
                <a:srgbClr val="FFDC6D"/>
              </a:gs>
              <a:gs pos="89000">
                <a:srgbClr val="FFCD2D"/>
              </a:gs>
              <a:gs pos="100000">
                <a:srgbClr val="D2A000"/>
              </a:gs>
            </a:gsLst>
            <a:lin ang="0" scaled="1"/>
          </a:gra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p>
            <a:endParaRPr lang="zh-CN" altLang="en-US"/>
          </a:p>
        </p:txBody>
      </p:sp>
      <p:sp>
        <p:nvSpPr>
          <p:cNvPr id="5134" name="矩形 8"/>
          <p:cNvSpPr>
            <a:spLocks noChangeArrowheads="1"/>
          </p:cNvSpPr>
          <p:nvPr/>
        </p:nvSpPr>
        <p:spPr bwMode="auto">
          <a:xfrm rot="5400000">
            <a:off x="5907721" y="-3218815"/>
            <a:ext cx="376555" cy="12192002"/>
          </a:xfrm>
          <a:prstGeom prst="rect">
            <a:avLst/>
          </a:prstGeom>
          <a:gradFill rotWithShape="0">
            <a:gsLst>
              <a:gs pos="0">
                <a:srgbClr val="DBDBDB"/>
              </a:gs>
              <a:gs pos="51000">
                <a:srgbClr val="ABABAB"/>
              </a:gs>
              <a:gs pos="100000">
                <a:srgbClr val="DBDBD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1" latinLnBrk="1" hangingPunct="1">
              <a:lnSpc>
                <a:spcPct val="120000"/>
              </a:lnSpc>
            </a:pPr>
            <a:endParaRPr lang="zh-CN" altLang="en-US" sz="1400">
              <a:solidFill>
                <a:schemeClr val="bg1"/>
              </a:solidFill>
              <a:latin typeface="幼圆" panose="02010509060101010101" pitchFamily="49" charset="-122"/>
              <a:ea typeface="幼圆" panose="02010509060101010101" pitchFamily="49" charset="-122"/>
            </a:endParaRPr>
          </a:p>
        </p:txBody>
      </p:sp>
      <p:sp>
        <p:nvSpPr>
          <p:cNvPr id="5137" name="圆角矩形 4"/>
          <p:cNvSpPr/>
          <p:nvPr/>
        </p:nvSpPr>
        <p:spPr bwMode="auto">
          <a:xfrm rot="5400000">
            <a:off x="74295" y="3274060"/>
            <a:ext cx="2639060" cy="1468755"/>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FFC000"/>
          </a:solidFill>
          <a:ln>
            <a:noFill/>
          </a:ln>
          <a:effectLst>
            <a:outerShdw dist="25401" dir="2700000" algn="ctr" rotWithShape="0">
              <a:srgbClr val="000000">
                <a:alpha val="12999"/>
              </a:srgbClr>
            </a:outerShdw>
          </a:effectLst>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p>
            <a:endParaRPr lang="zh-CN" altLang="en-US"/>
          </a:p>
        </p:txBody>
      </p:sp>
      <p:grpSp>
        <p:nvGrpSpPr>
          <p:cNvPr id="5138" name="椭圆 93"/>
          <p:cNvGrpSpPr/>
          <p:nvPr/>
        </p:nvGrpSpPr>
        <p:grpSpPr bwMode="auto">
          <a:xfrm>
            <a:off x="833120" y="3977005"/>
            <a:ext cx="1123315" cy="1101090"/>
            <a:chOff x="0" y="0"/>
            <a:chExt cx="312" cy="307"/>
          </a:xfrm>
        </p:grpSpPr>
        <p:pic>
          <p:nvPicPr>
            <p:cNvPr id="5139" name="椭圆 9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1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0" name="Text Box 20"/>
            <p:cNvSpPr txBox="1">
              <a:spLocks noChangeArrowheads="1"/>
            </p:cNvSpPr>
            <p:nvPr/>
          </p:nvSpPr>
          <p:spPr bwMode="auto">
            <a:xfrm>
              <a:off x="50" y="48"/>
              <a:ext cx="2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latinLnBrk="1">
                <a:defRPr>
                  <a:solidFill>
                    <a:schemeClr val="tx1"/>
                  </a:solidFill>
                  <a:latin typeface="Arial" panose="020B0604020202020204" pitchFamily="34" charset="0"/>
                  <a:ea typeface="宋体" panose="02010600030101010101" pitchFamily="2" charset="-122"/>
                </a:defRPr>
              </a:lvl1pPr>
              <a:lvl2pPr marL="742950" indent="-285750" latinLnBrk="1">
                <a:defRPr>
                  <a:solidFill>
                    <a:schemeClr val="tx1"/>
                  </a:solidFill>
                  <a:latin typeface="Arial" panose="020B0604020202020204" pitchFamily="34" charset="0"/>
                  <a:ea typeface="宋体" panose="02010600030101010101" pitchFamily="2" charset="-122"/>
                </a:defRPr>
              </a:lvl2pPr>
              <a:lvl3pPr marL="1143000" indent="-228600" latinLnBrk="1">
                <a:defRPr>
                  <a:solidFill>
                    <a:schemeClr val="tx1"/>
                  </a:solidFill>
                  <a:latin typeface="Arial" panose="020B0604020202020204" pitchFamily="34" charset="0"/>
                  <a:ea typeface="宋体" panose="02010600030101010101" pitchFamily="2" charset="-122"/>
                </a:defRPr>
              </a:lvl3pPr>
              <a:lvl4pPr marL="1600200" indent="-228600" latinLnBrk="1">
                <a:defRPr>
                  <a:solidFill>
                    <a:schemeClr val="tx1"/>
                  </a:solidFill>
                  <a:latin typeface="Arial" panose="020B0604020202020204" pitchFamily="34" charset="0"/>
                  <a:ea typeface="宋体" panose="02010600030101010101" pitchFamily="2" charset="-122"/>
                </a:defRPr>
              </a:lvl4pPr>
              <a:lvl5pPr marL="2057400" indent="-228600" latinLnBrk="1">
                <a:defRPr>
                  <a:solidFill>
                    <a:schemeClr val="tx1"/>
                  </a:solidFill>
                  <a:latin typeface="Arial" panose="020B0604020202020204" pitchFamily="34" charset="0"/>
                  <a:ea typeface="宋体" panose="02010600030101010101" pitchFamily="2" charset="-122"/>
                </a:defRPr>
              </a:lvl5pPr>
              <a:lvl6pPr marL="2514600" indent="-228600" eaLnBrk="0" fontAlgn="base" latinLnBrk="1"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latinLnBrk="1"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latinLnBrk="1"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latinLnBrk="1"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en-US" b="1">
                  <a:solidFill>
                    <a:srgbClr val="FFC000"/>
                  </a:solidFill>
                  <a:latin typeface="Segoe UI" panose="020B0502040204020203" pitchFamily="34" charset="0"/>
                  <a:cs typeface="Segoe UI" panose="020B0502040204020203" pitchFamily="34" charset="0"/>
                </a:rPr>
                <a:t>01</a:t>
              </a:r>
              <a:endParaRPr lang="zh-CN" altLang="en-US" b="1">
                <a:solidFill>
                  <a:srgbClr val="FFC000"/>
                </a:solidFill>
                <a:latin typeface="Segoe UI" panose="020B0502040204020203" pitchFamily="34" charset="0"/>
                <a:ea typeface="幼圆" panose="02010509060101010101" pitchFamily="49" charset="-122"/>
              </a:endParaRPr>
            </a:p>
          </p:txBody>
        </p:sp>
      </p:grpSp>
      <p:sp>
        <p:nvSpPr>
          <p:cNvPr id="5141" name="圆角矩形 4"/>
          <p:cNvSpPr/>
          <p:nvPr/>
        </p:nvSpPr>
        <p:spPr bwMode="auto">
          <a:xfrm rot="5400000">
            <a:off x="2387600" y="3274695"/>
            <a:ext cx="2639060" cy="1468755"/>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FFC000"/>
          </a:solidFill>
          <a:ln>
            <a:noFill/>
          </a:ln>
          <a:effectLst>
            <a:outerShdw dist="25401" dir="2700000" algn="ctr" rotWithShape="0">
              <a:srgbClr val="000000">
                <a:alpha val="12999"/>
              </a:srgbClr>
            </a:outerShdw>
          </a:effectLst>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p>
            <a:endParaRPr lang="zh-CN" altLang="en-US"/>
          </a:p>
        </p:txBody>
      </p:sp>
      <p:grpSp>
        <p:nvGrpSpPr>
          <p:cNvPr id="5142" name="椭圆 24"/>
          <p:cNvGrpSpPr/>
          <p:nvPr/>
        </p:nvGrpSpPr>
        <p:grpSpPr bwMode="auto">
          <a:xfrm>
            <a:off x="3158490" y="3977005"/>
            <a:ext cx="1104265" cy="1101090"/>
            <a:chOff x="0" y="0"/>
            <a:chExt cx="307" cy="307"/>
          </a:xfrm>
        </p:grpSpPr>
        <p:pic>
          <p:nvPicPr>
            <p:cNvPr id="5143" name="椭圆 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07"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44" name="Text Box 24"/>
            <p:cNvSpPr txBox="1">
              <a:spLocks noChangeArrowheads="1"/>
            </p:cNvSpPr>
            <p:nvPr/>
          </p:nvSpPr>
          <p:spPr bwMode="auto">
            <a:xfrm>
              <a:off x="46" y="48"/>
              <a:ext cx="21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latinLnBrk="1">
                <a:defRPr>
                  <a:solidFill>
                    <a:schemeClr val="tx1"/>
                  </a:solidFill>
                  <a:latin typeface="Arial" panose="020B0604020202020204" pitchFamily="34" charset="0"/>
                  <a:ea typeface="宋体" panose="02010600030101010101" pitchFamily="2" charset="-122"/>
                </a:defRPr>
              </a:lvl1pPr>
              <a:lvl2pPr marL="742950" indent="-285750" latinLnBrk="1">
                <a:defRPr>
                  <a:solidFill>
                    <a:schemeClr val="tx1"/>
                  </a:solidFill>
                  <a:latin typeface="Arial" panose="020B0604020202020204" pitchFamily="34" charset="0"/>
                  <a:ea typeface="宋体" panose="02010600030101010101" pitchFamily="2" charset="-122"/>
                </a:defRPr>
              </a:lvl2pPr>
              <a:lvl3pPr marL="1143000" indent="-228600" latinLnBrk="1">
                <a:defRPr>
                  <a:solidFill>
                    <a:schemeClr val="tx1"/>
                  </a:solidFill>
                  <a:latin typeface="Arial" panose="020B0604020202020204" pitchFamily="34" charset="0"/>
                  <a:ea typeface="宋体" panose="02010600030101010101" pitchFamily="2" charset="-122"/>
                </a:defRPr>
              </a:lvl3pPr>
              <a:lvl4pPr marL="1600200" indent="-228600" latinLnBrk="1">
                <a:defRPr>
                  <a:solidFill>
                    <a:schemeClr val="tx1"/>
                  </a:solidFill>
                  <a:latin typeface="Arial" panose="020B0604020202020204" pitchFamily="34" charset="0"/>
                  <a:ea typeface="宋体" panose="02010600030101010101" pitchFamily="2" charset="-122"/>
                </a:defRPr>
              </a:lvl4pPr>
              <a:lvl5pPr marL="2057400" indent="-228600" latinLnBrk="1">
                <a:defRPr>
                  <a:solidFill>
                    <a:schemeClr val="tx1"/>
                  </a:solidFill>
                  <a:latin typeface="Arial" panose="020B0604020202020204" pitchFamily="34" charset="0"/>
                  <a:ea typeface="宋体" panose="02010600030101010101" pitchFamily="2" charset="-122"/>
                </a:defRPr>
              </a:lvl5pPr>
              <a:lvl6pPr marL="2514600" indent="-228600" eaLnBrk="0" fontAlgn="base" latinLnBrk="1"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latinLnBrk="1"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latinLnBrk="1"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latinLnBrk="1"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en-US" b="1">
                  <a:solidFill>
                    <a:srgbClr val="FFC000"/>
                  </a:solidFill>
                  <a:latin typeface="Segoe UI" panose="020B0502040204020203" pitchFamily="34" charset="0"/>
                  <a:cs typeface="Segoe UI" panose="020B0502040204020203" pitchFamily="34" charset="0"/>
                </a:rPr>
                <a:t>02</a:t>
              </a:r>
              <a:endParaRPr lang="zh-CN" altLang="en-US" b="1">
                <a:solidFill>
                  <a:srgbClr val="FFC000"/>
                </a:solidFill>
                <a:latin typeface="Segoe UI" panose="020B0502040204020203" pitchFamily="34" charset="0"/>
                <a:ea typeface="幼圆" panose="02010509060101010101" pitchFamily="49" charset="-122"/>
              </a:endParaRPr>
            </a:p>
          </p:txBody>
        </p:sp>
      </p:grpSp>
      <p:sp>
        <p:nvSpPr>
          <p:cNvPr id="5145" name="圆角矩形 4"/>
          <p:cNvSpPr/>
          <p:nvPr/>
        </p:nvSpPr>
        <p:spPr bwMode="auto">
          <a:xfrm rot="5400000">
            <a:off x="6984430" y="3272156"/>
            <a:ext cx="2639060" cy="1472565"/>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FFC000"/>
          </a:solidFill>
          <a:ln>
            <a:noFill/>
          </a:ln>
          <a:effectLst>
            <a:outerShdw dist="25401" dir="2700000" algn="ctr" rotWithShape="0">
              <a:srgbClr val="000000">
                <a:alpha val="12999"/>
              </a:srgbClr>
            </a:outerShdw>
          </a:effectLst>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p>
            <a:endParaRPr lang="zh-CN" altLang="en-US"/>
          </a:p>
        </p:txBody>
      </p:sp>
      <p:sp>
        <p:nvSpPr>
          <p:cNvPr id="5149" name="圆角矩形 4"/>
          <p:cNvSpPr/>
          <p:nvPr/>
        </p:nvSpPr>
        <p:spPr bwMode="auto">
          <a:xfrm rot="5400000">
            <a:off x="9271446" y="3272156"/>
            <a:ext cx="2639060" cy="1472565"/>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FFC000"/>
          </a:solidFill>
          <a:ln>
            <a:noFill/>
          </a:ln>
          <a:effectLst>
            <a:outerShdw dist="25401" dir="2700000" algn="ctr" rotWithShape="0">
              <a:srgbClr val="000000">
                <a:alpha val="12999"/>
              </a:srgbClr>
            </a:outerShdw>
          </a:effectLst>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p>
            <a:endParaRPr lang="zh-CN" altLang="en-US"/>
          </a:p>
        </p:txBody>
      </p:sp>
      <p:sp>
        <p:nvSpPr>
          <p:cNvPr id="51" name="文本框 50"/>
          <p:cNvSpPr txBox="1"/>
          <p:nvPr/>
        </p:nvSpPr>
        <p:spPr>
          <a:xfrm>
            <a:off x="689610" y="2907030"/>
            <a:ext cx="1410970" cy="769441"/>
          </a:xfrm>
          <a:prstGeom prst="rect">
            <a:avLst/>
          </a:prstGeom>
          <a:noFill/>
          <a:effectLst>
            <a:outerShdw blurRad="50800" dist="50800" dir="5400000" algn="ctr" rotWithShape="0">
              <a:srgbClr val="000000">
                <a:alpha val="100000"/>
              </a:srgbClr>
            </a:outerShdw>
          </a:effectLst>
        </p:spPr>
        <p:txBody>
          <a:bodyPr wrap="square" rtlCol="0">
            <a:spAutoFit/>
          </a:bodyPr>
          <a:lstStyle/>
          <a:p>
            <a:r>
              <a:rPr lang="zh-CN" altLang="en-US" sz="2200" dirty="0">
                <a:solidFill>
                  <a:schemeClr val="bg1"/>
                </a:solidFill>
                <a:effectLst>
                  <a:outerShdw blurRad="38100" dist="38100" dir="2700000" algn="tl">
                    <a:srgbClr val="000000">
                      <a:alpha val="43137"/>
                    </a:srgbClr>
                  </a:outerShdw>
                </a:effectLst>
                <a:latin typeface="方正粗黑宋简体" panose="02000000000000000000" charset="-122"/>
                <a:ea typeface="方正粗黑宋简体" panose="02000000000000000000" charset="-122"/>
              </a:rPr>
              <a:t>功能模块</a:t>
            </a:r>
          </a:p>
          <a:p>
            <a:r>
              <a:rPr lang="zh-CN" altLang="en-US" sz="2200" dirty="0">
                <a:solidFill>
                  <a:schemeClr val="bg1"/>
                </a:solidFill>
                <a:effectLst>
                  <a:outerShdw blurRad="38100" dist="38100" dir="2700000" algn="tl">
                    <a:srgbClr val="000000">
                      <a:alpha val="43137"/>
                    </a:srgbClr>
                  </a:outerShdw>
                </a:effectLst>
                <a:latin typeface="方正粗黑宋简体" panose="02000000000000000000" charset="-122"/>
                <a:ea typeface="方正粗黑宋简体" panose="02000000000000000000" charset="-122"/>
              </a:rPr>
              <a:t>层次设计</a:t>
            </a:r>
          </a:p>
        </p:txBody>
      </p:sp>
      <p:sp>
        <p:nvSpPr>
          <p:cNvPr id="54" name="文本框 53"/>
          <p:cNvSpPr txBox="1"/>
          <p:nvPr/>
        </p:nvSpPr>
        <p:spPr>
          <a:xfrm>
            <a:off x="3008854" y="2904313"/>
            <a:ext cx="1410970" cy="430887"/>
          </a:xfrm>
          <a:prstGeom prst="rect">
            <a:avLst/>
          </a:prstGeom>
          <a:noFill/>
          <a:effectLst>
            <a:outerShdw blurRad="50800" dist="50800" dir="5400000" algn="ctr" rotWithShape="0">
              <a:srgbClr val="000000">
                <a:alpha val="100000"/>
              </a:srgbClr>
            </a:outerShdw>
          </a:effectLst>
        </p:spPr>
        <p:txBody>
          <a:bodyPr wrap="square" rtlCol="0">
            <a:spAutoFit/>
          </a:bodyPr>
          <a:lstStyle/>
          <a:p>
            <a:r>
              <a:rPr lang="zh-CN" altLang="en-US" sz="2200" dirty="0">
                <a:solidFill>
                  <a:schemeClr val="bg1"/>
                </a:solidFill>
                <a:effectLst>
                  <a:outerShdw blurRad="38100" dist="38100" dir="2700000" algn="tl">
                    <a:srgbClr val="000000">
                      <a:alpha val="43137"/>
                    </a:srgbClr>
                  </a:outerShdw>
                </a:effectLst>
                <a:latin typeface="方正粗黑宋简体" panose="02000000000000000000" charset="-122"/>
                <a:ea typeface="方正粗黑宋简体" panose="02000000000000000000" charset="-122"/>
              </a:rPr>
              <a:t>接口设计</a:t>
            </a:r>
          </a:p>
        </p:txBody>
      </p:sp>
      <p:grpSp>
        <p:nvGrpSpPr>
          <p:cNvPr id="67" name="组合 66"/>
          <p:cNvGrpSpPr/>
          <p:nvPr/>
        </p:nvGrpSpPr>
        <p:grpSpPr>
          <a:xfrm>
            <a:off x="7536245" y="2906396"/>
            <a:ext cx="1504315" cy="2243455"/>
            <a:chOff x="8342" y="4578"/>
            <a:chExt cx="2369" cy="3533"/>
          </a:xfrm>
        </p:grpSpPr>
        <p:grpSp>
          <p:nvGrpSpPr>
            <p:cNvPr id="45" name="椭圆 28"/>
            <p:cNvGrpSpPr/>
            <p:nvPr/>
          </p:nvGrpSpPr>
          <p:grpSpPr bwMode="auto">
            <a:xfrm>
              <a:off x="8630" y="6377"/>
              <a:ext cx="1741" cy="1734"/>
              <a:chOff x="0" y="0"/>
              <a:chExt cx="307" cy="307"/>
            </a:xfrm>
          </p:grpSpPr>
          <p:pic>
            <p:nvPicPr>
              <p:cNvPr id="46" name="椭圆 2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07"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Text Box 28"/>
              <p:cNvSpPr txBox="1">
                <a:spLocks noChangeArrowheads="1"/>
              </p:cNvSpPr>
              <p:nvPr/>
            </p:nvSpPr>
            <p:spPr bwMode="auto">
              <a:xfrm>
                <a:off x="47" y="48"/>
                <a:ext cx="21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latinLnBrk="1">
                  <a:defRPr>
                    <a:solidFill>
                      <a:schemeClr val="tx1"/>
                    </a:solidFill>
                    <a:latin typeface="Arial" panose="020B0604020202020204" pitchFamily="34" charset="0"/>
                    <a:ea typeface="宋体" panose="02010600030101010101" pitchFamily="2" charset="-122"/>
                  </a:defRPr>
                </a:lvl1pPr>
                <a:lvl2pPr marL="742950" indent="-285750" latinLnBrk="1">
                  <a:defRPr>
                    <a:solidFill>
                      <a:schemeClr val="tx1"/>
                    </a:solidFill>
                    <a:latin typeface="Arial" panose="020B0604020202020204" pitchFamily="34" charset="0"/>
                    <a:ea typeface="宋体" panose="02010600030101010101" pitchFamily="2" charset="-122"/>
                  </a:defRPr>
                </a:lvl2pPr>
                <a:lvl3pPr marL="1143000" indent="-228600" latinLnBrk="1">
                  <a:defRPr>
                    <a:solidFill>
                      <a:schemeClr val="tx1"/>
                    </a:solidFill>
                    <a:latin typeface="Arial" panose="020B0604020202020204" pitchFamily="34" charset="0"/>
                    <a:ea typeface="宋体" panose="02010600030101010101" pitchFamily="2" charset="-122"/>
                  </a:defRPr>
                </a:lvl3pPr>
                <a:lvl4pPr marL="1600200" indent="-228600" latinLnBrk="1">
                  <a:defRPr>
                    <a:solidFill>
                      <a:schemeClr val="tx1"/>
                    </a:solidFill>
                    <a:latin typeface="Arial" panose="020B0604020202020204" pitchFamily="34" charset="0"/>
                    <a:ea typeface="宋体" panose="02010600030101010101" pitchFamily="2" charset="-122"/>
                  </a:defRPr>
                </a:lvl4pPr>
                <a:lvl5pPr marL="2057400" indent="-228600" latinLnBrk="1">
                  <a:defRPr>
                    <a:solidFill>
                      <a:schemeClr val="tx1"/>
                    </a:solidFill>
                    <a:latin typeface="Arial" panose="020B0604020202020204" pitchFamily="34" charset="0"/>
                    <a:ea typeface="宋体" panose="02010600030101010101" pitchFamily="2" charset="-122"/>
                  </a:defRPr>
                </a:lvl5pPr>
                <a:lvl6pPr marL="2514600" indent="-228600" eaLnBrk="0" fontAlgn="base" latinLnBrk="1"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latinLnBrk="1"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latinLnBrk="1"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latinLnBrk="1"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en-US" b="1" dirty="0">
                    <a:solidFill>
                      <a:srgbClr val="FFC000"/>
                    </a:solidFill>
                    <a:latin typeface="Segoe UI" panose="020B0502040204020203" pitchFamily="34" charset="0"/>
                    <a:cs typeface="Segoe UI" panose="020B0502040204020203" pitchFamily="34" charset="0"/>
                  </a:rPr>
                  <a:t>0</a:t>
                </a:r>
                <a:r>
                  <a:rPr lang="en-US" altLang="zh-CN" b="1" dirty="0">
                    <a:solidFill>
                      <a:srgbClr val="FFC000"/>
                    </a:solidFill>
                    <a:latin typeface="Segoe UI" panose="020B0502040204020203" pitchFamily="34" charset="0"/>
                    <a:cs typeface="Segoe UI" panose="020B0502040204020203" pitchFamily="34" charset="0"/>
                  </a:rPr>
                  <a:t>4</a:t>
                </a:r>
                <a:endParaRPr lang="zh-CN" altLang="en-US" b="1" dirty="0">
                  <a:solidFill>
                    <a:srgbClr val="FFC000"/>
                  </a:solidFill>
                  <a:latin typeface="Segoe UI" panose="020B0502040204020203" pitchFamily="34" charset="0"/>
                  <a:ea typeface="幼圆" panose="02010509060101010101" pitchFamily="49" charset="-122"/>
                </a:endParaRPr>
              </a:p>
            </p:txBody>
          </p:sp>
        </p:grpSp>
        <p:sp>
          <p:nvSpPr>
            <p:cNvPr id="55" name="文本框 54"/>
            <p:cNvSpPr txBox="1"/>
            <p:nvPr/>
          </p:nvSpPr>
          <p:spPr>
            <a:xfrm>
              <a:off x="8342" y="4578"/>
              <a:ext cx="2369" cy="1212"/>
            </a:xfrm>
            <a:prstGeom prst="rect">
              <a:avLst/>
            </a:prstGeom>
            <a:noFill/>
            <a:effectLst>
              <a:outerShdw blurRad="50800" dist="50800" dir="5400000" algn="ctr" rotWithShape="0">
                <a:srgbClr val="000000">
                  <a:alpha val="100000"/>
                </a:srgbClr>
              </a:outerShdw>
            </a:effectLst>
          </p:spPr>
          <p:txBody>
            <a:bodyPr wrap="square" rtlCol="0">
              <a:spAutoFit/>
            </a:bodyPr>
            <a:lstStyle/>
            <a:p>
              <a:pPr algn="ctr"/>
              <a:r>
                <a:rPr lang="zh-CN" altLang="en-US" sz="2200" dirty="0">
                  <a:solidFill>
                    <a:schemeClr val="bg1"/>
                  </a:solidFill>
                  <a:effectLst>
                    <a:outerShdw blurRad="38100" dist="38100" dir="2700000" algn="tl">
                      <a:srgbClr val="000000">
                        <a:alpha val="43137"/>
                      </a:srgbClr>
                    </a:outerShdw>
                  </a:effectLst>
                  <a:latin typeface="方正粗黑宋简体" panose="02000000000000000000" charset="-122"/>
                  <a:ea typeface="方正粗黑宋简体" panose="02000000000000000000" charset="-122"/>
                </a:rPr>
                <a:t>泳道图</a:t>
              </a:r>
              <a:r>
                <a:rPr lang="en-US" altLang="zh-CN" sz="2200" dirty="0">
                  <a:solidFill>
                    <a:schemeClr val="bg1"/>
                  </a:solidFill>
                  <a:effectLst>
                    <a:outerShdw blurRad="38100" dist="38100" dir="2700000" algn="tl">
                      <a:srgbClr val="000000">
                        <a:alpha val="43137"/>
                      </a:srgbClr>
                    </a:outerShdw>
                  </a:effectLst>
                  <a:latin typeface="方正粗黑宋简体" panose="02000000000000000000" charset="-122"/>
                  <a:ea typeface="方正粗黑宋简体" panose="02000000000000000000" charset="-122"/>
                </a:rPr>
                <a:t>&amp;</a:t>
              </a:r>
              <a:r>
                <a:rPr lang="zh-CN" altLang="en-US" sz="2200" dirty="0">
                  <a:solidFill>
                    <a:schemeClr val="bg1"/>
                  </a:solidFill>
                  <a:effectLst>
                    <a:outerShdw blurRad="38100" dist="38100" dir="2700000" algn="tl">
                      <a:srgbClr val="000000">
                        <a:alpha val="43137"/>
                      </a:srgbClr>
                    </a:outerShdw>
                  </a:effectLst>
                  <a:latin typeface="方正粗黑宋简体" panose="02000000000000000000" charset="-122"/>
                  <a:ea typeface="方正粗黑宋简体" panose="02000000000000000000" charset="-122"/>
                </a:rPr>
                <a:t>数据流图</a:t>
              </a:r>
            </a:p>
          </p:txBody>
        </p:sp>
      </p:grpSp>
      <p:grpSp>
        <p:nvGrpSpPr>
          <p:cNvPr id="5150" name="椭圆 32"/>
          <p:cNvGrpSpPr/>
          <p:nvPr/>
        </p:nvGrpSpPr>
        <p:grpSpPr bwMode="auto">
          <a:xfrm>
            <a:off x="10035351" y="4049396"/>
            <a:ext cx="1104265" cy="1101090"/>
            <a:chOff x="0" y="0"/>
            <a:chExt cx="307" cy="307"/>
          </a:xfrm>
        </p:grpSpPr>
        <p:pic>
          <p:nvPicPr>
            <p:cNvPr id="5151" name="椭圆 3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07"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2" name="Text Box 32"/>
            <p:cNvSpPr txBox="1">
              <a:spLocks noChangeArrowheads="1"/>
            </p:cNvSpPr>
            <p:nvPr/>
          </p:nvSpPr>
          <p:spPr bwMode="auto">
            <a:xfrm>
              <a:off x="48" y="48"/>
              <a:ext cx="21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latinLnBrk="1">
                <a:defRPr>
                  <a:solidFill>
                    <a:schemeClr val="tx1"/>
                  </a:solidFill>
                  <a:latin typeface="Arial" panose="020B0604020202020204" pitchFamily="34" charset="0"/>
                  <a:ea typeface="宋体" panose="02010600030101010101" pitchFamily="2" charset="-122"/>
                </a:defRPr>
              </a:lvl1pPr>
              <a:lvl2pPr marL="742950" indent="-285750" latinLnBrk="1">
                <a:defRPr>
                  <a:solidFill>
                    <a:schemeClr val="tx1"/>
                  </a:solidFill>
                  <a:latin typeface="Arial" panose="020B0604020202020204" pitchFamily="34" charset="0"/>
                  <a:ea typeface="宋体" panose="02010600030101010101" pitchFamily="2" charset="-122"/>
                </a:defRPr>
              </a:lvl2pPr>
              <a:lvl3pPr marL="1143000" indent="-228600" latinLnBrk="1">
                <a:defRPr>
                  <a:solidFill>
                    <a:schemeClr val="tx1"/>
                  </a:solidFill>
                  <a:latin typeface="Arial" panose="020B0604020202020204" pitchFamily="34" charset="0"/>
                  <a:ea typeface="宋体" panose="02010600030101010101" pitchFamily="2" charset="-122"/>
                </a:defRPr>
              </a:lvl3pPr>
              <a:lvl4pPr marL="1600200" indent="-228600" latinLnBrk="1">
                <a:defRPr>
                  <a:solidFill>
                    <a:schemeClr val="tx1"/>
                  </a:solidFill>
                  <a:latin typeface="Arial" panose="020B0604020202020204" pitchFamily="34" charset="0"/>
                  <a:ea typeface="宋体" panose="02010600030101010101" pitchFamily="2" charset="-122"/>
                </a:defRPr>
              </a:lvl4pPr>
              <a:lvl5pPr marL="2057400" indent="-228600" latinLnBrk="1">
                <a:defRPr>
                  <a:solidFill>
                    <a:schemeClr val="tx1"/>
                  </a:solidFill>
                  <a:latin typeface="Arial" panose="020B0604020202020204" pitchFamily="34" charset="0"/>
                  <a:ea typeface="宋体" panose="02010600030101010101" pitchFamily="2" charset="-122"/>
                </a:defRPr>
              </a:lvl5pPr>
              <a:lvl6pPr marL="2514600" indent="-228600" eaLnBrk="0" fontAlgn="base" latinLnBrk="1"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latinLnBrk="1"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latinLnBrk="1"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latinLnBrk="1"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en-US" b="1" dirty="0">
                  <a:solidFill>
                    <a:srgbClr val="FFC000"/>
                  </a:solidFill>
                  <a:latin typeface="Segoe UI" panose="020B0502040204020203" pitchFamily="34" charset="0"/>
                  <a:cs typeface="Segoe UI" panose="020B0502040204020203" pitchFamily="34" charset="0"/>
                </a:rPr>
                <a:t>0</a:t>
              </a:r>
              <a:r>
                <a:rPr lang="en-US" altLang="zh-CN" b="1" dirty="0">
                  <a:solidFill>
                    <a:srgbClr val="FFC000"/>
                  </a:solidFill>
                  <a:latin typeface="Segoe UI" panose="020B0502040204020203" pitchFamily="34" charset="0"/>
                  <a:cs typeface="Segoe UI" panose="020B0502040204020203" pitchFamily="34" charset="0"/>
                </a:rPr>
                <a:t>5</a:t>
              </a:r>
              <a:endParaRPr lang="zh-CN" altLang="en-US" b="1" dirty="0">
                <a:solidFill>
                  <a:srgbClr val="FFC000"/>
                </a:solidFill>
                <a:latin typeface="Segoe UI" panose="020B0502040204020203" pitchFamily="34" charset="0"/>
                <a:ea typeface="幼圆" panose="02010509060101010101" pitchFamily="49" charset="-122"/>
              </a:endParaRPr>
            </a:p>
          </p:txBody>
        </p:sp>
      </p:grpSp>
      <p:sp>
        <p:nvSpPr>
          <p:cNvPr id="66" name="文本框 65"/>
          <p:cNvSpPr txBox="1"/>
          <p:nvPr/>
        </p:nvSpPr>
        <p:spPr>
          <a:xfrm>
            <a:off x="9549830" y="2880858"/>
            <a:ext cx="1854835" cy="769441"/>
          </a:xfrm>
          <a:prstGeom prst="rect">
            <a:avLst/>
          </a:prstGeom>
          <a:noFill/>
          <a:effectLst>
            <a:outerShdw blurRad="50800" dist="50800" dir="5400000" algn="ctr" rotWithShape="0">
              <a:srgbClr val="000000">
                <a:alpha val="100000"/>
              </a:srgbClr>
            </a:outerShdw>
          </a:effectLst>
        </p:spPr>
        <p:txBody>
          <a:bodyPr wrap="square" rtlCol="0">
            <a:spAutoFit/>
          </a:bodyPr>
          <a:lstStyle/>
          <a:p>
            <a:pPr algn="r"/>
            <a:r>
              <a:rPr lang="zh-CN" altLang="en-US" sz="2200" dirty="0">
                <a:solidFill>
                  <a:schemeClr val="bg1"/>
                </a:solidFill>
                <a:effectLst>
                  <a:outerShdw blurRad="38100" dist="38100" dir="2700000" algn="tl">
                    <a:srgbClr val="000000">
                      <a:alpha val="43137"/>
                    </a:srgbClr>
                  </a:outerShdw>
                </a:effectLst>
                <a:latin typeface="方正粗黑宋简体" panose="02000000000000000000" charset="-122"/>
                <a:ea typeface="方正粗黑宋简体" panose="02000000000000000000" charset="-122"/>
              </a:rPr>
              <a:t>系统安全性</a:t>
            </a:r>
          </a:p>
          <a:p>
            <a:pPr algn="r"/>
            <a:r>
              <a:rPr lang="zh-CN" altLang="en-US" sz="2200" dirty="0">
                <a:solidFill>
                  <a:schemeClr val="bg1"/>
                </a:solidFill>
                <a:effectLst>
                  <a:outerShdw blurRad="38100" dist="38100" dir="2700000" algn="tl">
                    <a:srgbClr val="000000">
                      <a:alpha val="43137"/>
                    </a:srgbClr>
                  </a:outerShdw>
                </a:effectLst>
                <a:latin typeface="方正粗黑宋简体" panose="02000000000000000000" charset="-122"/>
                <a:ea typeface="方正粗黑宋简体" panose="02000000000000000000" charset="-122"/>
              </a:rPr>
              <a:t>和健壮性</a:t>
            </a:r>
          </a:p>
        </p:txBody>
      </p:sp>
      <p:grpSp>
        <p:nvGrpSpPr>
          <p:cNvPr id="60" name="椭圆 93"/>
          <p:cNvGrpSpPr/>
          <p:nvPr/>
        </p:nvGrpSpPr>
        <p:grpSpPr bwMode="auto">
          <a:xfrm>
            <a:off x="833120" y="3977005"/>
            <a:ext cx="1123315" cy="1101090"/>
            <a:chOff x="0" y="0"/>
            <a:chExt cx="312" cy="307"/>
          </a:xfrm>
        </p:grpSpPr>
        <p:pic>
          <p:nvPicPr>
            <p:cNvPr id="61" name="椭圆 9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1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Text Box 20"/>
            <p:cNvSpPr txBox="1">
              <a:spLocks noChangeArrowheads="1"/>
            </p:cNvSpPr>
            <p:nvPr/>
          </p:nvSpPr>
          <p:spPr bwMode="auto">
            <a:xfrm>
              <a:off x="50" y="48"/>
              <a:ext cx="2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latinLnBrk="1">
                <a:defRPr>
                  <a:solidFill>
                    <a:schemeClr val="tx1"/>
                  </a:solidFill>
                  <a:latin typeface="Arial" panose="020B0604020202020204" pitchFamily="34" charset="0"/>
                  <a:ea typeface="宋体" panose="02010600030101010101" pitchFamily="2" charset="-122"/>
                </a:defRPr>
              </a:lvl1pPr>
              <a:lvl2pPr marL="742950" indent="-285750" latinLnBrk="1">
                <a:defRPr>
                  <a:solidFill>
                    <a:schemeClr val="tx1"/>
                  </a:solidFill>
                  <a:latin typeface="Arial" panose="020B0604020202020204" pitchFamily="34" charset="0"/>
                  <a:ea typeface="宋体" panose="02010600030101010101" pitchFamily="2" charset="-122"/>
                </a:defRPr>
              </a:lvl2pPr>
              <a:lvl3pPr marL="1143000" indent="-228600" latinLnBrk="1">
                <a:defRPr>
                  <a:solidFill>
                    <a:schemeClr val="tx1"/>
                  </a:solidFill>
                  <a:latin typeface="Arial" panose="020B0604020202020204" pitchFamily="34" charset="0"/>
                  <a:ea typeface="宋体" panose="02010600030101010101" pitchFamily="2" charset="-122"/>
                </a:defRPr>
              </a:lvl3pPr>
              <a:lvl4pPr marL="1600200" indent="-228600" latinLnBrk="1">
                <a:defRPr>
                  <a:solidFill>
                    <a:schemeClr val="tx1"/>
                  </a:solidFill>
                  <a:latin typeface="Arial" panose="020B0604020202020204" pitchFamily="34" charset="0"/>
                  <a:ea typeface="宋体" panose="02010600030101010101" pitchFamily="2" charset="-122"/>
                </a:defRPr>
              </a:lvl4pPr>
              <a:lvl5pPr marL="2057400" indent="-228600" latinLnBrk="1">
                <a:defRPr>
                  <a:solidFill>
                    <a:schemeClr val="tx1"/>
                  </a:solidFill>
                  <a:latin typeface="Arial" panose="020B0604020202020204" pitchFamily="34" charset="0"/>
                  <a:ea typeface="宋体" panose="02010600030101010101" pitchFamily="2" charset="-122"/>
                </a:defRPr>
              </a:lvl5pPr>
              <a:lvl6pPr marL="2514600" indent="-228600" eaLnBrk="0" fontAlgn="base" latinLnBrk="1"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latinLnBrk="1"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latinLnBrk="1"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latinLnBrk="1"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en-US" b="1">
                  <a:solidFill>
                    <a:srgbClr val="FFC000"/>
                  </a:solidFill>
                  <a:latin typeface="Segoe UI" panose="020B0502040204020203" pitchFamily="34" charset="0"/>
                  <a:cs typeface="Segoe UI" panose="020B0502040204020203" pitchFamily="34" charset="0"/>
                </a:rPr>
                <a:t>01</a:t>
              </a:r>
              <a:endParaRPr lang="zh-CN" altLang="en-US" b="1">
                <a:solidFill>
                  <a:srgbClr val="FFC000"/>
                </a:solidFill>
                <a:latin typeface="Segoe UI" panose="020B0502040204020203" pitchFamily="34" charset="0"/>
                <a:ea typeface="幼圆" panose="02010509060101010101" pitchFamily="49" charset="-122"/>
              </a:endParaRPr>
            </a:p>
          </p:txBody>
        </p:sp>
      </p:grpSp>
      <p:sp>
        <p:nvSpPr>
          <p:cNvPr id="39" name="圆角矩形 4">
            <a:extLst>
              <a:ext uri="{FF2B5EF4-FFF2-40B4-BE49-F238E27FC236}">
                <a16:creationId xmlns:a16="http://schemas.microsoft.com/office/drawing/2014/main" id="{86ACDE3E-8DF6-2B4C-B7E8-807E86957321}"/>
              </a:ext>
            </a:extLst>
          </p:cNvPr>
          <p:cNvSpPr/>
          <p:nvPr/>
        </p:nvSpPr>
        <p:spPr bwMode="auto">
          <a:xfrm rot="5400000">
            <a:off x="4718432" y="3272156"/>
            <a:ext cx="2639060" cy="1472565"/>
          </a:xfrm>
          <a:custGeom>
            <a:avLst/>
            <a:gdLst>
              <a:gd name="T0" fmla="*/ 0 w 1944216"/>
              <a:gd name="T1" fmla="*/ 0 h 1080120"/>
              <a:gd name="T2" fmla="*/ 1404156 w 1944216"/>
              <a:gd name="T3" fmla="*/ 0 h 1080120"/>
              <a:gd name="T4" fmla="*/ 1944216 w 1944216"/>
              <a:gd name="T5" fmla="*/ 540060 h 1080120"/>
              <a:gd name="T6" fmla="*/ 1404156 w 1944216"/>
              <a:gd name="T7" fmla="*/ 1080120 h 1080120"/>
              <a:gd name="T8" fmla="*/ 0 w 1944216"/>
              <a:gd name="T9" fmla="*/ 1080120 h 1080120"/>
              <a:gd name="T10" fmla="*/ 0 w 1944216"/>
              <a:gd name="T11" fmla="*/ 0 h 1080120"/>
            </a:gdLst>
            <a:ahLst/>
            <a:cxnLst>
              <a:cxn ang="0">
                <a:pos x="T0" y="T1"/>
              </a:cxn>
              <a:cxn ang="0">
                <a:pos x="T2" y="T3"/>
              </a:cxn>
              <a:cxn ang="0">
                <a:pos x="T4" y="T5"/>
              </a:cxn>
              <a:cxn ang="0">
                <a:pos x="T6" y="T7"/>
              </a:cxn>
              <a:cxn ang="0">
                <a:pos x="T8" y="T9"/>
              </a:cxn>
              <a:cxn ang="0">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FFC000"/>
          </a:solidFill>
          <a:ln>
            <a:noFill/>
          </a:ln>
          <a:effectLst>
            <a:outerShdw dist="25401" dir="2700000" algn="ctr" rotWithShape="0">
              <a:srgbClr val="000000">
                <a:alpha val="12999"/>
              </a:srgbClr>
            </a:outerShdw>
          </a:effectLst>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p>
            <a:endParaRPr lang="zh-CN" altLang="en-US"/>
          </a:p>
        </p:txBody>
      </p:sp>
      <p:grpSp>
        <p:nvGrpSpPr>
          <p:cNvPr id="40" name="组合 39">
            <a:extLst>
              <a:ext uri="{FF2B5EF4-FFF2-40B4-BE49-F238E27FC236}">
                <a16:creationId xmlns:a16="http://schemas.microsoft.com/office/drawing/2014/main" id="{069447A2-9128-D846-B769-23BFC5231FE4}"/>
              </a:ext>
            </a:extLst>
          </p:cNvPr>
          <p:cNvGrpSpPr/>
          <p:nvPr/>
        </p:nvGrpSpPr>
        <p:grpSpPr>
          <a:xfrm>
            <a:off x="5270247" y="2906396"/>
            <a:ext cx="1504315" cy="2243455"/>
            <a:chOff x="8342" y="4578"/>
            <a:chExt cx="2369" cy="3533"/>
          </a:xfrm>
        </p:grpSpPr>
        <p:grpSp>
          <p:nvGrpSpPr>
            <p:cNvPr id="41" name="椭圆 28">
              <a:extLst>
                <a:ext uri="{FF2B5EF4-FFF2-40B4-BE49-F238E27FC236}">
                  <a16:creationId xmlns:a16="http://schemas.microsoft.com/office/drawing/2014/main" id="{5B54C68F-2675-9249-836C-DCDE83C22F97}"/>
                </a:ext>
              </a:extLst>
            </p:cNvPr>
            <p:cNvGrpSpPr/>
            <p:nvPr/>
          </p:nvGrpSpPr>
          <p:grpSpPr bwMode="auto">
            <a:xfrm>
              <a:off x="8630" y="6377"/>
              <a:ext cx="1741" cy="1734"/>
              <a:chOff x="0" y="0"/>
              <a:chExt cx="307" cy="307"/>
            </a:xfrm>
          </p:grpSpPr>
          <p:pic>
            <p:nvPicPr>
              <p:cNvPr id="43" name="椭圆 28">
                <a:extLst>
                  <a:ext uri="{FF2B5EF4-FFF2-40B4-BE49-F238E27FC236}">
                    <a16:creationId xmlns:a16="http://schemas.microsoft.com/office/drawing/2014/main" id="{0195DF62-CDBE-B942-9813-3443EB2B433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07"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 Box 28">
                <a:extLst>
                  <a:ext uri="{FF2B5EF4-FFF2-40B4-BE49-F238E27FC236}">
                    <a16:creationId xmlns:a16="http://schemas.microsoft.com/office/drawing/2014/main" id="{1C616D5F-A8E8-2C45-8D48-F96298B055B2}"/>
                  </a:ext>
                </a:extLst>
              </p:cNvPr>
              <p:cNvSpPr txBox="1">
                <a:spLocks noChangeArrowheads="1"/>
              </p:cNvSpPr>
              <p:nvPr/>
            </p:nvSpPr>
            <p:spPr bwMode="auto">
              <a:xfrm>
                <a:off x="47" y="48"/>
                <a:ext cx="21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latinLnBrk="1">
                  <a:defRPr>
                    <a:solidFill>
                      <a:schemeClr val="tx1"/>
                    </a:solidFill>
                    <a:latin typeface="Arial" panose="020B0604020202020204" pitchFamily="34" charset="0"/>
                    <a:ea typeface="宋体" panose="02010600030101010101" pitchFamily="2" charset="-122"/>
                  </a:defRPr>
                </a:lvl1pPr>
                <a:lvl2pPr marL="742950" indent="-285750" latinLnBrk="1">
                  <a:defRPr>
                    <a:solidFill>
                      <a:schemeClr val="tx1"/>
                    </a:solidFill>
                    <a:latin typeface="Arial" panose="020B0604020202020204" pitchFamily="34" charset="0"/>
                    <a:ea typeface="宋体" panose="02010600030101010101" pitchFamily="2" charset="-122"/>
                  </a:defRPr>
                </a:lvl2pPr>
                <a:lvl3pPr marL="1143000" indent="-228600" latinLnBrk="1">
                  <a:defRPr>
                    <a:solidFill>
                      <a:schemeClr val="tx1"/>
                    </a:solidFill>
                    <a:latin typeface="Arial" panose="020B0604020202020204" pitchFamily="34" charset="0"/>
                    <a:ea typeface="宋体" panose="02010600030101010101" pitchFamily="2" charset="-122"/>
                  </a:defRPr>
                </a:lvl3pPr>
                <a:lvl4pPr marL="1600200" indent="-228600" latinLnBrk="1">
                  <a:defRPr>
                    <a:solidFill>
                      <a:schemeClr val="tx1"/>
                    </a:solidFill>
                    <a:latin typeface="Arial" panose="020B0604020202020204" pitchFamily="34" charset="0"/>
                    <a:ea typeface="宋体" panose="02010600030101010101" pitchFamily="2" charset="-122"/>
                  </a:defRPr>
                </a:lvl4pPr>
                <a:lvl5pPr marL="2057400" indent="-228600" latinLnBrk="1">
                  <a:defRPr>
                    <a:solidFill>
                      <a:schemeClr val="tx1"/>
                    </a:solidFill>
                    <a:latin typeface="Arial" panose="020B0604020202020204" pitchFamily="34" charset="0"/>
                    <a:ea typeface="宋体" panose="02010600030101010101" pitchFamily="2" charset="-122"/>
                  </a:defRPr>
                </a:lvl5pPr>
                <a:lvl6pPr marL="2514600" indent="-228600" eaLnBrk="0" fontAlgn="base" latinLnBrk="1"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latinLnBrk="1"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latinLnBrk="1"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latinLnBrk="1"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en-US" b="1">
                    <a:solidFill>
                      <a:srgbClr val="FFC000"/>
                    </a:solidFill>
                    <a:latin typeface="Segoe UI" panose="020B0502040204020203" pitchFamily="34" charset="0"/>
                    <a:cs typeface="Segoe UI" panose="020B0502040204020203" pitchFamily="34" charset="0"/>
                  </a:rPr>
                  <a:t>03</a:t>
                </a:r>
                <a:endParaRPr lang="zh-CN" altLang="en-US" b="1">
                  <a:solidFill>
                    <a:srgbClr val="FFC000"/>
                  </a:solidFill>
                  <a:latin typeface="Segoe UI" panose="020B0502040204020203" pitchFamily="34" charset="0"/>
                  <a:ea typeface="幼圆" panose="02010509060101010101" pitchFamily="49" charset="-122"/>
                </a:endParaRPr>
              </a:p>
            </p:txBody>
          </p:sp>
        </p:grpSp>
        <p:sp>
          <p:nvSpPr>
            <p:cNvPr id="42" name="文本框 41">
              <a:extLst>
                <a:ext uri="{FF2B5EF4-FFF2-40B4-BE49-F238E27FC236}">
                  <a16:creationId xmlns:a16="http://schemas.microsoft.com/office/drawing/2014/main" id="{99BD9543-2EAE-ED4B-8173-76EC45A45C3F}"/>
                </a:ext>
              </a:extLst>
            </p:cNvPr>
            <p:cNvSpPr txBox="1"/>
            <p:nvPr/>
          </p:nvSpPr>
          <p:spPr>
            <a:xfrm>
              <a:off x="8342" y="4578"/>
              <a:ext cx="2369" cy="1212"/>
            </a:xfrm>
            <a:prstGeom prst="rect">
              <a:avLst/>
            </a:prstGeom>
            <a:noFill/>
            <a:effectLst>
              <a:outerShdw blurRad="50800" dist="50800" dir="5400000" algn="ctr" rotWithShape="0">
                <a:srgbClr val="000000">
                  <a:alpha val="100000"/>
                </a:srgbClr>
              </a:outerShdw>
            </a:effectLst>
          </p:spPr>
          <p:txBody>
            <a:bodyPr wrap="square" rtlCol="0">
              <a:spAutoFit/>
            </a:bodyPr>
            <a:lstStyle/>
            <a:p>
              <a:pPr algn="ctr"/>
              <a:r>
                <a:rPr lang="en-US" altLang="zh-CN" sz="2200" dirty="0">
                  <a:solidFill>
                    <a:schemeClr val="bg1"/>
                  </a:solidFill>
                  <a:effectLst>
                    <a:outerShdw blurRad="38100" dist="38100" dir="2700000" algn="tl">
                      <a:srgbClr val="000000">
                        <a:alpha val="43137"/>
                      </a:srgbClr>
                    </a:outerShdw>
                  </a:effectLst>
                  <a:latin typeface="方正粗黑宋简体" panose="02000000000000000000" charset="-122"/>
                  <a:ea typeface="方正粗黑宋简体" panose="02000000000000000000" charset="-122"/>
                </a:rPr>
                <a:t>ER</a:t>
              </a:r>
              <a:r>
                <a:rPr lang="zh-CN" altLang="en-US" sz="2200" dirty="0">
                  <a:solidFill>
                    <a:schemeClr val="bg1"/>
                  </a:solidFill>
                  <a:effectLst>
                    <a:outerShdw blurRad="38100" dist="38100" dir="2700000" algn="tl">
                      <a:srgbClr val="000000">
                        <a:alpha val="43137"/>
                      </a:srgbClr>
                    </a:outerShdw>
                  </a:effectLst>
                  <a:latin typeface="方正粗黑宋简体" panose="02000000000000000000" charset="-122"/>
                  <a:ea typeface="方正粗黑宋简体" panose="02000000000000000000" charset="-122"/>
                </a:rPr>
                <a:t>图</a:t>
              </a:r>
            </a:p>
            <a:p>
              <a:pPr algn="ctr"/>
              <a:r>
                <a:rPr lang="zh-CN" altLang="en-US" sz="2200" dirty="0">
                  <a:solidFill>
                    <a:schemeClr val="bg1"/>
                  </a:solidFill>
                  <a:effectLst>
                    <a:outerShdw blurRad="38100" dist="38100" dir="2700000" algn="tl">
                      <a:srgbClr val="000000">
                        <a:alpha val="43137"/>
                      </a:srgbClr>
                    </a:outerShdw>
                  </a:effectLst>
                  <a:latin typeface="方正粗黑宋简体" panose="02000000000000000000" charset="-122"/>
                  <a:ea typeface="方正粗黑宋简体" panose="02000000000000000000" charset="-122"/>
                </a:rPr>
                <a:t>表结构</a:t>
              </a:r>
            </a:p>
          </p:txBody>
        </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8" name="圆角矩形 37"/>
          <p:cNvSpPr/>
          <p:nvPr/>
        </p:nvSpPr>
        <p:spPr>
          <a:xfrm>
            <a:off x="372065" y="253503"/>
            <a:ext cx="524985" cy="524985"/>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401830" y="295314"/>
            <a:ext cx="465455"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04</a:t>
            </a:r>
            <a:endParaRPr lang="zh-CN" alt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1008060" y="253603"/>
            <a:ext cx="156464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pPr>
            <a:r>
              <a:rPr lang="zh-CN" altLang="zh-CN" sz="3200" dirty="0">
                <a:solidFill>
                  <a:srgbClr val="A2897B"/>
                </a:solidFill>
                <a:latin typeface="华文中宋" panose="02010600040101010101" pitchFamily="2" charset="-122"/>
                <a:ea typeface="华文中宋" panose="02010600040101010101" pitchFamily="2" charset="-122"/>
              </a:rPr>
              <a:t>订阅</a:t>
            </a:r>
          </a:p>
          <a:p>
            <a:pPr lvl="0" fontAlgn="base">
              <a:spcBef>
                <a:spcPct val="0"/>
              </a:spcBef>
              <a:spcAft>
                <a:spcPct val="0"/>
              </a:spcAft>
            </a:pPr>
            <a:r>
              <a:rPr lang="en-US" altLang="zh-CN" sz="3200" dirty="0">
                <a:solidFill>
                  <a:srgbClr val="A2897B"/>
                </a:solidFill>
                <a:latin typeface="华文中宋" panose="02010600040101010101" pitchFamily="2" charset="-122"/>
                <a:ea typeface="华文中宋" panose="02010600040101010101" pitchFamily="2" charset="-122"/>
              </a:rPr>
              <a:t>-</a:t>
            </a:r>
            <a:r>
              <a:rPr lang="zh-CN" altLang="en-US" sz="3200" dirty="0">
                <a:solidFill>
                  <a:srgbClr val="A2897B"/>
                </a:solidFill>
                <a:latin typeface="华文中宋" panose="02010600040101010101" pitchFamily="2" charset="-122"/>
                <a:ea typeface="华文中宋" panose="02010600040101010101" pitchFamily="2" charset="-122"/>
              </a:rPr>
              <a:t>泳道图</a:t>
            </a:r>
          </a:p>
        </p:txBody>
      </p:sp>
      <p:pic>
        <p:nvPicPr>
          <p:cNvPr id="3" name="图片 2" descr="订阅-泳道图"/>
          <p:cNvPicPr>
            <a:picLocks noChangeAspect="1"/>
          </p:cNvPicPr>
          <p:nvPr/>
        </p:nvPicPr>
        <p:blipFill>
          <a:blip r:embed="rId3"/>
          <a:srcRect t="2084" b="18012"/>
          <a:stretch>
            <a:fillRect/>
          </a:stretch>
        </p:blipFill>
        <p:spPr>
          <a:xfrm>
            <a:off x="2692400" y="0"/>
            <a:ext cx="8285480" cy="6858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8" name="圆角矩形 37"/>
          <p:cNvSpPr/>
          <p:nvPr/>
        </p:nvSpPr>
        <p:spPr>
          <a:xfrm>
            <a:off x="372065" y="253503"/>
            <a:ext cx="524985" cy="524985"/>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401830" y="295314"/>
            <a:ext cx="465455"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04</a:t>
            </a:r>
            <a:endParaRPr lang="zh-CN" alt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1008060" y="253603"/>
            <a:ext cx="262128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pPr>
            <a:r>
              <a:rPr lang="zh-CN" altLang="zh-CN" sz="3200" dirty="0">
                <a:solidFill>
                  <a:srgbClr val="A2897B"/>
                </a:solidFill>
                <a:latin typeface="华文中宋" panose="02010600040101010101" pitchFamily="2" charset="-122"/>
                <a:ea typeface="华文中宋" panose="02010600040101010101" pitchFamily="2" charset="-122"/>
              </a:rPr>
              <a:t>提醒待办事项</a:t>
            </a:r>
          </a:p>
          <a:p>
            <a:pPr lvl="0" fontAlgn="base">
              <a:spcBef>
                <a:spcPct val="0"/>
              </a:spcBef>
              <a:spcAft>
                <a:spcPct val="0"/>
              </a:spcAft>
            </a:pPr>
            <a:r>
              <a:rPr lang="en-US" altLang="zh-CN" sz="3200" dirty="0">
                <a:solidFill>
                  <a:srgbClr val="A2897B"/>
                </a:solidFill>
                <a:latin typeface="华文中宋" panose="02010600040101010101" pitchFamily="2" charset="-122"/>
                <a:ea typeface="华文中宋" panose="02010600040101010101" pitchFamily="2" charset="-122"/>
              </a:rPr>
              <a:t>-</a:t>
            </a:r>
            <a:r>
              <a:rPr lang="zh-CN" altLang="en-US" sz="3200" dirty="0">
                <a:solidFill>
                  <a:srgbClr val="A2897B"/>
                </a:solidFill>
                <a:latin typeface="华文中宋" panose="02010600040101010101" pitchFamily="2" charset="-122"/>
                <a:ea typeface="华文中宋" panose="02010600040101010101" pitchFamily="2" charset="-122"/>
              </a:rPr>
              <a:t>泳道图</a:t>
            </a:r>
          </a:p>
        </p:txBody>
      </p:sp>
      <p:pic>
        <p:nvPicPr>
          <p:cNvPr id="3" name="图片 2" descr="提醒待办事项-泳道图"/>
          <p:cNvPicPr>
            <a:picLocks noChangeAspect="1"/>
          </p:cNvPicPr>
          <p:nvPr/>
        </p:nvPicPr>
        <p:blipFill>
          <a:blip r:embed="rId3"/>
          <a:srcRect t="2336" b="21654"/>
          <a:stretch>
            <a:fillRect/>
          </a:stretch>
        </p:blipFill>
        <p:spPr>
          <a:xfrm>
            <a:off x="3773170" y="0"/>
            <a:ext cx="6599555" cy="685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8" name="圆角矩形 37"/>
          <p:cNvSpPr/>
          <p:nvPr/>
        </p:nvSpPr>
        <p:spPr>
          <a:xfrm>
            <a:off x="372065" y="253503"/>
            <a:ext cx="524985" cy="524985"/>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401830" y="295314"/>
            <a:ext cx="465455"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04</a:t>
            </a:r>
            <a:endParaRPr lang="zh-CN" alt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1008060" y="253603"/>
            <a:ext cx="262128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pPr>
            <a:r>
              <a:rPr lang="zh-CN" altLang="zh-CN" sz="3200" dirty="0">
                <a:solidFill>
                  <a:srgbClr val="A2897B"/>
                </a:solidFill>
                <a:latin typeface="华文中宋" panose="02010600040101010101" pitchFamily="2" charset="-122"/>
                <a:ea typeface="华文中宋" panose="02010600040101010101" pitchFamily="2" charset="-122"/>
              </a:rPr>
              <a:t>转化待办事项</a:t>
            </a:r>
          </a:p>
          <a:p>
            <a:pPr lvl="0" fontAlgn="base">
              <a:spcBef>
                <a:spcPct val="0"/>
              </a:spcBef>
              <a:spcAft>
                <a:spcPct val="0"/>
              </a:spcAft>
            </a:pPr>
            <a:r>
              <a:rPr lang="en-US" altLang="zh-CN" sz="3200" dirty="0">
                <a:solidFill>
                  <a:srgbClr val="A2897B"/>
                </a:solidFill>
                <a:latin typeface="华文中宋" panose="02010600040101010101" pitchFamily="2" charset="-122"/>
                <a:ea typeface="华文中宋" panose="02010600040101010101" pitchFamily="2" charset="-122"/>
              </a:rPr>
              <a:t>-</a:t>
            </a:r>
            <a:r>
              <a:rPr lang="zh-CN" altLang="en-US" sz="3200" dirty="0">
                <a:solidFill>
                  <a:srgbClr val="A2897B"/>
                </a:solidFill>
                <a:latin typeface="华文中宋" panose="02010600040101010101" pitchFamily="2" charset="-122"/>
                <a:ea typeface="华文中宋" panose="02010600040101010101" pitchFamily="2" charset="-122"/>
              </a:rPr>
              <a:t>泳道图</a:t>
            </a:r>
          </a:p>
        </p:txBody>
      </p:sp>
      <p:pic>
        <p:nvPicPr>
          <p:cNvPr id="3" name="图片 2" descr="转化待办事项-泳道图"/>
          <p:cNvPicPr>
            <a:picLocks noChangeAspect="1"/>
          </p:cNvPicPr>
          <p:nvPr/>
        </p:nvPicPr>
        <p:blipFill>
          <a:blip r:embed="rId3"/>
          <a:srcRect t="2427" b="1979"/>
          <a:stretch>
            <a:fillRect/>
          </a:stretch>
        </p:blipFill>
        <p:spPr>
          <a:xfrm>
            <a:off x="3740350" y="0"/>
            <a:ext cx="6939280" cy="69075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8" name="圆角矩形 37"/>
          <p:cNvSpPr/>
          <p:nvPr/>
        </p:nvSpPr>
        <p:spPr>
          <a:xfrm>
            <a:off x="372065" y="253503"/>
            <a:ext cx="524985" cy="524985"/>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396750" y="295314"/>
            <a:ext cx="475615"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a:t>
            </a:r>
            <a:r>
              <a:rPr lang="en-US" sz="2135" b="1" dirty="0">
                <a:solidFill>
                  <a:srgbClr val="E4402F"/>
                </a:solidFill>
                <a:latin typeface="Impact" panose="020B0806030902050204" pitchFamily="34" charset="0"/>
                <a:ea typeface="华文中宋" panose="02010600040101010101" pitchFamily="2" charset="-122"/>
              </a:rPr>
              <a:t>5</a:t>
            </a:r>
            <a:endParaRPr 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1008060" y="253603"/>
            <a:ext cx="384048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pPr>
            <a:r>
              <a:rPr lang="zh-CN" altLang="zh-CN" sz="3200" dirty="0">
                <a:solidFill>
                  <a:srgbClr val="A2897B"/>
                </a:solidFill>
                <a:latin typeface="华文中宋" panose="02010600040101010101" pitchFamily="2" charset="-122"/>
                <a:ea typeface="华文中宋" panose="02010600040101010101" pitchFamily="2" charset="-122"/>
              </a:rPr>
              <a:t>系统安全性和健壮性</a:t>
            </a:r>
          </a:p>
        </p:txBody>
      </p:sp>
      <p:sp>
        <p:nvSpPr>
          <p:cNvPr id="3" name="Rectangle 23"/>
          <p:cNvSpPr>
            <a:spLocks noChangeArrowheads="1"/>
          </p:cNvSpPr>
          <p:nvPr/>
        </p:nvSpPr>
        <p:spPr bwMode="auto">
          <a:xfrm>
            <a:off x="518160" y="1633220"/>
            <a:ext cx="11155680" cy="110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2400" dirty="0">
                <a:solidFill>
                  <a:schemeClr val="tx1">
                    <a:lumMod val="85000"/>
                    <a:lumOff val="15000"/>
                  </a:schemeClr>
                </a:solidFill>
                <a:latin typeface="华文中宋" panose="02010600040101010101" pitchFamily="2" charset="-122"/>
                <a:ea typeface="华文中宋" panose="02010600040101010101" pitchFamily="2" charset="-122"/>
                <a:cs typeface="华文中宋" panose="02010600040101010101" pitchFamily="2" charset="-122"/>
              </a:rPr>
              <a:t>	</a:t>
            </a:r>
            <a:r>
              <a:rPr sz="2400" dirty="0">
                <a:solidFill>
                  <a:schemeClr val="tx1">
                    <a:lumMod val="85000"/>
                    <a:lumOff val="15000"/>
                  </a:schemeClr>
                </a:solidFill>
                <a:latin typeface="华文中宋" panose="02010600040101010101" pitchFamily="2" charset="-122"/>
                <a:ea typeface="华文中宋" panose="02010600040101010101" pitchFamily="2" charset="-122"/>
                <a:cs typeface="华文中宋" panose="02010600040101010101" pitchFamily="2" charset="-122"/>
              </a:rPr>
              <a:t>用户在登录系统时，系统将用户密码进行MD5算法计算散列值，然后再与数据库中经过MD5加密的密文进行比较，如果结果一致且用户登录账户匹配，用户认证成功。</a:t>
            </a:r>
          </a:p>
        </p:txBody>
      </p:sp>
      <p:sp>
        <p:nvSpPr>
          <p:cNvPr id="4" name="Line 24"/>
          <p:cNvSpPr>
            <a:spLocks noChangeShapeType="1"/>
          </p:cNvSpPr>
          <p:nvPr/>
        </p:nvSpPr>
        <p:spPr bwMode="auto">
          <a:xfrm flipV="1">
            <a:off x="396875" y="2867025"/>
            <a:ext cx="11365230" cy="40005"/>
          </a:xfrm>
          <a:prstGeom prst="line">
            <a:avLst/>
          </a:prstGeom>
          <a:noFill/>
          <a:ln w="47625" cmpd="sng">
            <a:solidFill>
              <a:srgbClr val="A2897B"/>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bg1">
                  <a:lumMod val="50000"/>
                </a:schemeClr>
              </a:solidFill>
            </a:endParaRPr>
          </a:p>
        </p:txBody>
      </p:sp>
      <p:sp>
        <p:nvSpPr>
          <p:cNvPr id="5" name="文本框 4"/>
          <p:cNvSpPr txBox="1"/>
          <p:nvPr/>
        </p:nvSpPr>
        <p:spPr>
          <a:xfrm>
            <a:off x="518160" y="1073150"/>
            <a:ext cx="2899410" cy="829945"/>
          </a:xfrm>
          <a:prstGeom prst="rect">
            <a:avLst/>
          </a:prstGeom>
          <a:noFill/>
        </p:spPr>
        <p:txBody>
          <a:bodyPr wrap="square" rtlCol="0">
            <a:spAutoFit/>
          </a:bodyPr>
          <a:lstStyle/>
          <a:p>
            <a:r>
              <a:rPr lang="en-US" altLang="zh-CN" sz="2400" b="1" dirty="0">
                <a:solidFill>
                  <a:srgbClr val="E4402F"/>
                </a:solidFill>
                <a:latin typeface="+mn-ea"/>
                <a:cs typeface="+mn-ea"/>
                <a:sym typeface="+mn-ea"/>
              </a:rPr>
              <a:t>01 </a:t>
            </a:r>
            <a:r>
              <a:rPr lang="zh-CN" altLang="en-US" sz="2400" b="1" dirty="0">
                <a:solidFill>
                  <a:srgbClr val="E4402F"/>
                </a:solidFill>
                <a:latin typeface="+mn-ea"/>
                <a:cs typeface="+mn-ea"/>
                <a:sym typeface="+mn-ea"/>
              </a:rPr>
              <a:t>用户登录认证</a:t>
            </a:r>
            <a:endParaRPr lang="zh-CN" altLang="en-US" sz="2400" b="1" dirty="0">
              <a:solidFill>
                <a:srgbClr val="E4402F"/>
              </a:solidFill>
              <a:latin typeface="+mn-ea"/>
              <a:cs typeface="+mn-ea"/>
            </a:endParaRPr>
          </a:p>
          <a:p>
            <a:endParaRPr lang="zh-CN" altLang="en-US" sz="2400" b="1" dirty="0">
              <a:solidFill>
                <a:srgbClr val="E4402F"/>
              </a:solidFill>
              <a:latin typeface="+mn-ea"/>
              <a:cs typeface="+mn-ea"/>
            </a:endParaRPr>
          </a:p>
        </p:txBody>
      </p:sp>
      <p:sp>
        <p:nvSpPr>
          <p:cNvPr id="6" name="Rectangle 23"/>
          <p:cNvSpPr>
            <a:spLocks noChangeArrowheads="1"/>
          </p:cNvSpPr>
          <p:nvPr/>
        </p:nvSpPr>
        <p:spPr bwMode="auto">
          <a:xfrm>
            <a:off x="518160" y="3658870"/>
            <a:ext cx="11243945"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2400" dirty="0">
                <a:solidFill>
                  <a:schemeClr val="tx1">
                    <a:lumMod val="85000"/>
                    <a:lumOff val="15000"/>
                  </a:schemeClr>
                </a:solidFill>
                <a:latin typeface="华文中宋" panose="02010600040101010101" pitchFamily="2" charset="-122"/>
                <a:ea typeface="华文中宋" panose="02010600040101010101" pitchFamily="2" charset="-122"/>
                <a:cs typeface="华文中宋" panose="02010600040101010101" pitchFamily="2" charset="-122"/>
              </a:rPr>
              <a:t>	</a:t>
            </a:r>
            <a:r>
              <a:rPr sz="2400" dirty="0">
                <a:solidFill>
                  <a:schemeClr val="tx1">
                    <a:lumMod val="85000"/>
                    <a:lumOff val="15000"/>
                  </a:schemeClr>
                </a:solidFill>
                <a:latin typeface="华文中宋" panose="02010600040101010101" pitchFamily="2" charset="-122"/>
                <a:ea typeface="华文中宋" panose="02010600040101010101" pitchFamily="2" charset="-122"/>
                <a:cs typeface="华文中宋" panose="02010600040101010101" pitchFamily="2" charset="-122"/>
              </a:rPr>
              <a:t>为防止跨站点请求伪造攻击，使用了Spring Security内置的CSRF防护，通过配合前端来抵御CSRF。对于每个HTTP请求除了会话cookie外，还必须在HTTP请求中包含一个安全的，随机生成的值，称为CSRF令牌。后端对于每个HTTP请求的响应体包含设置CSRF令牌的Cookie。前端提交HTTP请求时，后端查找预期的CSRF令牌，并将其与HTTP请求中的实际CSRF令牌进行比较。如果值不匹配，则应拒绝HTTP请求。同时在cookie中提供CSRF令牌不起作用，因为浏览器会自动将cookie包含在HTTP请求中。因此前端再发送HTTP请求时，应在请求头设置CSRF令牌，且CSRF令牌应该是最新的。</a:t>
            </a:r>
          </a:p>
        </p:txBody>
      </p:sp>
      <p:sp>
        <p:nvSpPr>
          <p:cNvPr id="7" name="文本框 6"/>
          <p:cNvSpPr txBox="1"/>
          <p:nvPr/>
        </p:nvSpPr>
        <p:spPr>
          <a:xfrm>
            <a:off x="518160" y="3198495"/>
            <a:ext cx="4182110" cy="460375"/>
          </a:xfrm>
          <a:prstGeom prst="rect">
            <a:avLst/>
          </a:prstGeom>
          <a:noFill/>
        </p:spPr>
        <p:txBody>
          <a:bodyPr wrap="square" rtlCol="0">
            <a:spAutoFit/>
          </a:bodyPr>
          <a:lstStyle/>
          <a:p>
            <a:r>
              <a:rPr lang="en-US" altLang="zh-CN" sz="2400" b="1" dirty="0">
                <a:solidFill>
                  <a:srgbClr val="E4402F"/>
                </a:solidFill>
                <a:latin typeface="+mn-ea"/>
                <a:cs typeface="+mn-ea"/>
                <a:sym typeface="+mn-ea"/>
              </a:rPr>
              <a:t>02 </a:t>
            </a:r>
            <a:r>
              <a:rPr lang="zh-CN" altLang="en-US" sz="2400" b="1" dirty="0">
                <a:solidFill>
                  <a:srgbClr val="E4402F"/>
                </a:solidFill>
                <a:latin typeface="+mn-ea"/>
                <a:cs typeface="+mn-ea"/>
                <a:sym typeface="+mn-ea"/>
              </a:rPr>
              <a:t>跨站点请求伪造（CSRF）</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372065" y="253503"/>
            <a:ext cx="524985" cy="524985"/>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396750" y="295314"/>
            <a:ext cx="475615"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a:t>
            </a:r>
            <a:r>
              <a:rPr lang="en-US" sz="2135" b="1" dirty="0">
                <a:solidFill>
                  <a:srgbClr val="E4402F"/>
                </a:solidFill>
                <a:latin typeface="Impact" panose="020B0806030902050204" pitchFamily="34" charset="0"/>
                <a:ea typeface="华文中宋" panose="02010600040101010101" pitchFamily="2" charset="-122"/>
              </a:rPr>
              <a:t>5</a:t>
            </a:r>
            <a:endParaRPr 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1008060" y="253603"/>
            <a:ext cx="384048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pPr>
            <a:r>
              <a:rPr lang="zh-CN" altLang="zh-CN" sz="3200" dirty="0">
                <a:solidFill>
                  <a:srgbClr val="A2897B"/>
                </a:solidFill>
                <a:latin typeface="华文中宋" panose="02010600040101010101" pitchFamily="2" charset="-122"/>
                <a:ea typeface="华文中宋" panose="02010600040101010101" pitchFamily="2" charset="-122"/>
              </a:rPr>
              <a:t>系统安全性和健壮性</a:t>
            </a:r>
          </a:p>
        </p:txBody>
      </p:sp>
      <p:sp>
        <p:nvSpPr>
          <p:cNvPr id="2" name="Rectangle 23"/>
          <p:cNvSpPr>
            <a:spLocks noChangeArrowheads="1"/>
          </p:cNvSpPr>
          <p:nvPr/>
        </p:nvSpPr>
        <p:spPr bwMode="auto">
          <a:xfrm>
            <a:off x="518160" y="1744345"/>
            <a:ext cx="11155680" cy="3987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42900" indent="-342900" algn="l">
              <a:lnSpc>
                <a:spcPct val="120000"/>
              </a:lnSpc>
              <a:buFont typeface="Wingdings" panose="05000000000000000000" charset="0"/>
              <a:buChar char="u"/>
            </a:pPr>
            <a:r>
              <a:rPr sz="2400" dirty="0">
                <a:solidFill>
                  <a:schemeClr val="tx1">
                    <a:lumMod val="85000"/>
                    <a:lumOff val="15000"/>
                  </a:schemeClr>
                </a:solidFill>
                <a:latin typeface="华文中宋" panose="02010600040101010101" pitchFamily="2" charset="-122"/>
                <a:ea typeface="华文中宋" panose="02010600040101010101" pitchFamily="2" charset="-122"/>
                <a:cs typeface="华文中宋" panose="02010600040101010101" pitchFamily="2" charset="-122"/>
              </a:rPr>
              <a:t>系统采用</a:t>
            </a:r>
            <a:r>
              <a:rPr sz="2400" b="1" dirty="0">
                <a:solidFill>
                  <a:schemeClr val="tx1">
                    <a:lumMod val="85000"/>
                    <a:lumOff val="15000"/>
                  </a:schemeClr>
                </a:solidFill>
                <a:latin typeface="华文中宋" panose="02010600040101010101" pitchFamily="2" charset="-122"/>
                <a:ea typeface="华文中宋" panose="02010600040101010101" pitchFamily="2" charset="-122"/>
                <a:cs typeface="华文中宋" panose="02010600040101010101" pitchFamily="2" charset="-122"/>
              </a:rPr>
              <a:t>基于角色</a:t>
            </a:r>
            <a:r>
              <a:rPr sz="2400" dirty="0">
                <a:solidFill>
                  <a:schemeClr val="tx1">
                    <a:lumMod val="85000"/>
                    <a:lumOff val="15000"/>
                  </a:schemeClr>
                </a:solidFill>
                <a:latin typeface="华文中宋" panose="02010600040101010101" pitchFamily="2" charset="-122"/>
                <a:ea typeface="华文中宋" panose="02010600040101010101" pitchFamily="2" charset="-122"/>
                <a:cs typeface="华文中宋" panose="02010600040101010101" pitchFamily="2" charset="-122"/>
              </a:rPr>
              <a:t>的权限验证。</a:t>
            </a:r>
          </a:p>
          <a:p>
            <a:pPr marL="342900" indent="-342900" algn="l">
              <a:lnSpc>
                <a:spcPct val="120000"/>
              </a:lnSpc>
              <a:buFont typeface="Wingdings" panose="05000000000000000000" charset="0"/>
              <a:buChar char="u"/>
            </a:pPr>
            <a:r>
              <a:rPr sz="2400" dirty="0">
                <a:solidFill>
                  <a:schemeClr val="tx1">
                    <a:lumMod val="85000"/>
                    <a:lumOff val="15000"/>
                  </a:schemeClr>
                </a:solidFill>
                <a:latin typeface="华文中宋" panose="02010600040101010101" pitchFamily="2" charset="-122"/>
                <a:ea typeface="华文中宋" panose="02010600040101010101" pitchFamily="2" charset="-122"/>
                <a:cs typeface="华文中宋" panose="02010600040101010101" pitchFamily="2" charset="-122"/>
              </a:rPr>
              <a:t>一个用户可以有多种角色，角色可以分属不同的用户；一个角色有多种权限，权限可以分属不同的角色。</a:t>
            </a:r>
          </a:p>
          <a:p>
            <a:pPr marL="342900" indent="-342900" algn="l">
              <a:lnSpc>
                <a:spcPct val="120000"/>
              </a:lnSpc>
              <a:buFont typeface="Wingdings" panose="05000000000000000000" charset="0"/>
              <a:buChar char="u"/>
            </a:pPr>
            <a:r>
              <a:rPr sz="2400" dirty="0">
                <a:solidFill>
                  <a:schemeClr val="tx1">
                    <a:lumMod val="85000"/>
                    <a:lumOff val="15000"/>
                  </a:schemeClr>
                </a:solidFill>
                <a:latin typeface="华文中宋" panose="02010600040101010101" pitchFamily="2" charset="-122"/>
                <a:ea typeface="华文中宋" panose="02010600040101010101" pitchFamily="2" charset="-122"/>
                <a:cs typeface="华文中宋" panose="02010600040101010101" pitchFamily="2" charset="-122"/>
              </a:rPr>
              <a:t>权限是对于特定资源访问的控制，资源对于系统后端来说，体现在对于不同URL地址访问权限。</a:t>
            </a:r>
          </a:p>
          <a:p>
            <a:pPr marL="342900" indent="-342900" algn="l">
              <a:lnSpc>
                <a:spcPct val="120000"/>
              </a:lnSpc>
              <a:buFont typeface="Wingdings" panose="05000000000000000000" charset="0"/>
              <a:buChar char="u"/>
            </a:pPr>
            <a:r>
              <a:rPr sz="2400" dirty="0">
                <a:solidFill>
                  <a:schemeClr val="tx1">
                    <a:lumMod val="85000"/>
                    <a:lumOff val="15000"/>
                  </a:schemeClr>
                </a:solidFill>
                <a:latin typeface="华文中宋" panose="02010600040101010101" pitchFamily="2" charset="-122"/>
                <a:ea typeface="华文中宋" panose="02010600040101010101" pitchFamily="2" charset="-122"/>
                <a:cs typeface="华文中宋" panose="02010600040101010101" pitchFamily="2" charset="-122"/>
              </a:rPr>
              <a:t>因为系统只有登录用户和非登录用户，因此对于登录用户可以访问和使用所有系统提供的功能权限，而非登录用户只有访问登录和注册的权限。</a:t>
            </a:r>
          </a:p>
          <a:p>
            <a:pPr marL="342900" indent="-342900" algn="l">
              <a:lnSpc>
                <a:spcPct val="120000"/>
              </a:lnSpc>
              <a:buFont typeface="Wingdings" panose="05000000000000000000" charset="0"/>
              <a:buChar char="u"/>
            </a:pPr>
            <a:r>
              <a:rPr sz="2400" dirty="0">
                <a:solidFill>
                  <a:schemeClr val="tx1">
                    <a:lumMod val="85000"/>
                    <a:lumOff val="15000"/>
                  </a:schemeClr>
                </a:solidFill>
                <a:latin typeface="华文中宋" panose="02010600040101010101" pitchFamily="2" charset="-122"/>
                <a:ea typeface="华文中宋" panose="02010600040101010101" pitchFamily="2" charset="-122"/>
                <a:cs typeface="华文中宋" panose="02010600040101010101" pitchFamily="2" charset="-122"/>
              </a:rPr>
              <a:t>因此没有具体的角色划分，但是系统具备基于角色的权限验证能力，为将来提供权限控制的基础。</a:t>
            </a:r>
          </a:p>
        </p:txBody>
      </p:sp>
      <p:sp>
        <p:nvSpPr>
          <p:cNvPr id="8" name="文本框 7"/>
          <p:cNvSpPr txBox="1"/>
          <p:nvPr/>
        </p:nvSpPr>
        <p:spPr>
          <a:xfrm>
            <a:off x="518160" y="1073150"/>
            <a:ext cx="2899410" cy="460375"/>
          </a:xfrm>
          <a:prstGeom prst="rect">
            <a:avLst/>
          </a:prstGeom>
          <a:noFill/>
        </p:spPr>
        <p:txBody>
          <a:bodyPr wrap="square" rtlCol="0">
            <a:spAutoFit/>
          </a:bodyPr>
          <a:lstStyle/>
          <a:p>
            <a:r>
              <a:rPr lang="en-US" altLang="zh-CN" sz="2400" b="1" dirty="0">
                <a:solidFill>
                  <a:srgbClr val="E4402F"/>
                </a:solidFill>
                <a:latin typeface="+mn-ea"/>
                <a:cs typeface="+mn-ea"/>
                <a:sym typeface="+mn-ea"/>
              </a:rPr>
              <a:t>03 </a:t>
            </a:r>
            <a:r>
              <a:rPr lang="zh-CN" altLang="en-US" sz="2400" b="1" dirty="0">
                <a:solidFill>
                  <a:srgbClr val="E4402F"/>
                </a:solidFill>
                <a:latin typeface="+mn-ea"/>
                <a:cs typeface="+mn-ea"/>
                <a:sym typeface="+mn-ea"/>
              </a:rPr>
              <a:t>权限控制</a:t>
            </a:r>
          </a:p>
        </p:txBody>
      </p:sp>
    </p:spTree>
    <p:extLst>
      <p:ext uri="{BB962C8B-B14F-4D97-AF65-F5344CB8AC3E}">
        <p14:creationId xmlns:p14="http://schemas.microsoft.com/office/powerpoint/2010/main" val="79963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372065" y="253503"/>
            <a:ext cx="524985" cy="524985"/>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396750" y="295314"/>
            <a:ext cx="475615"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a:t>
            </a:r>
            <a:r>
              <a:rPr lang="en-US" sz="2135" b="1" dirty="0">
                <a:solidFill>
                  <a:srgbClr val="E4402F"/>
                </a:solidFill>
                <a:latin typeface="Impact" panose="020B0806030902050204" pitchFamily="34" charset="0"/>
                <a:ea typeface="华文中宋" panose="02010600040101010101" pitchFamily="2" charset="-122"/>
              </a:rPr>
              <a:t>5</a:t>
            </a:r>
            <a:endParaRPr 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1008060" y="253603"/>
            <a:ext cx="384048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pPr>
            <a:r>
              <a:rPr lang="zh-CN" altLang="zh-CN" sz="3200" dirty="0">
                <a:solidFill>
                  <a:srgbClr val="A2897B"/>
                </a:solidFill>
                <a:latin typeface="华文中宋" panose="02010600040101010101" pitchFamily="2" charset="-122"/>
                <a:ea typeface="华文中宋" panose="02010600040101010101" pitchFamily="2" charset="-122"/>
              </a:rPr>
              <a:t>系统安全性和健壮性</a:t>
            </a:r>
          </a:p>
        </p:txBody>
      </p:sp>
      <p:sp>
        <p:nvSpPr>
          <p:cNvPr id="2" name="Rectangle 23"/>
          <p:cNvSpPr>
            <a:spLocks noChangeArrowheads="1"/>
          </p:cNvSpPr>
          <p:nvPr/>
        </p:nvSpPr>
        <p:spPr bwMode="auto">
          <a:xfrm>
            <a:off x="518160" y="1744345"/>
            <a:ext cx="11155680" cy="262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342900" indent="-342900">
              <a:lnSpc>
                <a:spcPct val="120000"/>
              </a:lnSpc>
              <a:buFont typeface="Wingdings" panose="05000000000000000000" charset="0"/>
              <a:buChar char="u"/>
            </a:pPr>
            <a:r>
              <a:rPr lang="zh-CN" altLang="en-US" sz="2400" dirty="0">
                <a:solidFill>
                  <a:schemeClr val="tx1">
                    <a:lumMod val="85000"/>
                    <a:lumOff val="15000"/>
                  </a:schemeClr>
                </a:solidFill>
                <a:latin typeface="华文中宋" panose="02010600040101010101" pitchFamily="2" charset="-122"/>
                <a:ea typeface="华文中宋" panose="02010600040101010101" pitchFamily="2" charset="-122"/>
                <a:cs typeface="华文中宋" panose="02010600040101010101" pitchFamily="2" charset="-122"/>
              </a:rPr>
              <a:t>对于来自前端的输入数据使用</a:t>
            </a:r>
            <a:r>
              <a:rPr lang="en-US" altLang="zh-CN" sz="2400" dirty="0">
                <a:solidFill>
                  <a:schemeClr val="tx1">
                    <a:lumMod val="85000"/>
                    <a:lumOff val="15000"/>
                  </a:schemeClr>
                </a:solidFill>
                <a:latin typeface="华文中宋" panose="02010600040101010101" pitchFamily="2" charset="-122"/>
                <a:ea typeface="华文中宋" panose="02010600040101010101" pitchFamily="2" charset="-122"/>
                <a:cs typeface="华文中宋" panose="02010600040101010101" pitchFamily="2" charset="-122"/>
              </a:rPr>
              <a:t>JSR-303</a:t>
            </a:r>
            <a:r>
              <a:rPr lang="zh-CN" altLang="en-US" sz="2400" dirty="0">
                <a:solidFill>
                  <a:schemeClr val="tx1">
                    <a:lumMod val="85000"/>
                    <a:lumOff val="15000"/>
                  </a:schemeClr>
                </a:solidFill>
                <a:latin typeface="华文中宋" panose="02010600040101010101" pitchFamily="2" charset="-122"/>
                <a:ea typeface="华文中宋" panose="02010600040101010101" pitchFamily="2" charset="-122"/>
                <a:cs typeface="华文中宋" panose="02010600040101010101" pitchFamily="2" charset="-122"/>
              </a:rPr>
              <a:t>校验，保证数据合法性，同时返回相应的错误信息</a:t>
            </a:r>
            <a:endParaRPr lang="en-US" altLang="zh-CN" sz="2400" dirty="0">
              <a:solidFill>
                <a:schemeClr val="tx1">
                  <a:lumMod val="85000"/>
                  <a:lumOff val="15000"/>
                </a:schemeClr>
              </a:solidFill>
              <a:latin typeface="华文中宋" panose="02010600040101010101" pitchFamily="2" charset="-122"/>
              <a:ea typeface="华文中宋" panose="02010600040101010101" pitchFamily="2" charset="-122"/>
              <a:cs typeface="华文中宋" panose="02010600040101010101" pitchFamily="2" charset="-122"/>
            </a:endParaRPr>
          </a:p>
          <a:p>
            <a:pPr marL="342900" indent="-342900">
              <a:lnSpc>
                <a:spcPct val="120000"/>
              </a:lnSpc>
              <a:buFont typeface="Wingdings" panose="05000000000000000000" charset="0"/>
              <a:buChar char="u"/>
            </a:pPr>
            <a:r>
              <a:rPr lang="zh-CN" altLang="en-US" sz="2400" dirty="0">
                <a:solidFill>
                  <a:schemeClr val="tx1">
                    <a:lumMod val="85000"/>
                    <a:lumOff val="15000"/>
                  </a:schemeClr>
                </a:solidFill>
                <a:latin typeface="华文中宋" panose="02010600040101010101" pitchFamily="2" charset="-122"/>
                <a:ea typeface="华文中宋" panose="02010600040101010101" pitchFamily="2" charset="-122"/>
                <a:cs typeface="华文中宋" panose="02010600040101010101" pitchFamily="2" charset="-122"/>
              </a:rPr>
              <a:t>后端系统内部引起的异常，由</a:t>
            </a:r>
            <a:r>
              <a:rPr lang="en-US" altLang="zh-CN" sz="2400" dirty="0">
                <a:solidFill>
                  <a:schemeClr val="tx1">
                    <a:lumMod val="85000"/>
                    <a:lumOff val="15000"/>
                  </a:schemeClr>
                </a:solidFill>
                <a:latin typeface="华文中宋" panose="02010600040101010101" pitchFamily="2" charset="-122"/>
                <a:ea typeface="华文中宋" panose="02010600040101010101" pitchFamily="2" charset="-122"/>
                <a:cs typeface="华文中宋" panose="02010600040101010101" pitchFamily="2" charset="-122"/>
              </a:rPr>
              <a:t>Spring</a:t>
            </a:r>
            <a:r>
              <a:rPr lang="zh-CN" altLang="en-US" sz="2400" dirty="0">
                <a:solidFill>
                  <a:schemeClr val="tx1">
                    <a:lumMod val="85000"/>
                    <a:lumOff val="15000"/>
                  </a:schemeClr>
                </a:solidFill>
                <a:latin typeface="华文中宋" panose="02010600040101010101" pitchFamily="2" charset="-122"/>
                <a:ea typeface="华文中宋" panose="02010600040101010101" pitchFamily="2" charset="-122"/>
                <a:cs typeface="华文中宋" panose="02010600040101010101" pitchFamily="2" charset="-122"/>
              </a:rPr>
              <a:t>接管处理</a:t>
            </a:r>
            <a:r>
              <a:rPr lang="zh-CN" altLang="en-US" sz="2400">
                <a:solidFill>
                  <a:schemeClr val="tx1">
                    <a:lumMod val="85000"/>
                    <a:lumOff val="15000"/>
                  </a:schemeClr>
                </a:solidFill>
                <a:latin typeface="华文中宋" panose="02010600040101010101" pitchFamily="2" charset="-122"/>
                <a:ea typeface="华文中宋" panose="02010600040101010101" pitchFamily="2" charset="-122"/>
                <a:cs typeface="华文中宋" panose="02010600040101010101" pitchFamily="2" charset="-122"/>
              </a:rPr>
              <a:t>，返回相应的错误信息</a:t>
            </a:r>
            <a:r>
              <a:rPr lang="zh-CN" altLang="en-US" sz="2400" dirty="0">
                <a:solidFill>
                  <a:schemeClr val="tx1">
                    <a:lumMod val="85000"/>
                    <a:lumOff val="15000"/>
                  </a:schemeClr>
                </a:solidFill>
                <a:latin typeface="华文中宋" panose="02010600040101010101" pitchFamily="2" charset="-122"/>
                <a:ea typeface="华文中宋" panose="02010600040101010101" pitchFamily="2" charset="-122"/>
                <a:cs typeface="华文中宋" panose="02010600040101010101" pitchFamily="2" charset="-122"/>
              </a:rPr>
              <a:t>，不会导致后端系统运行终止。</a:t>
            </a:r>
            <a:endParaRPr lang="en-US" altLang="zh-CN" sz="2400" dirty="0">
              <a:solidFill>
                <a:schemeClr val="tx1">
                  <a:lumMod val="85000"/>
                  <a:lumOff val="15000"/>
                </a:schemeClr>
              </a:solidFill>
              <a:latin typeface="华文中宋" panose="02010600040101010101" pitchFamily="2" charset="-122"/>
              <a:ea typeface="华文中宋" panose="02010600040101010101" pitchFamily="2" charset="-122"/>
              <a:cs typeface="华文中宋" panose="02010600040101010101" pitchFamily="2" charset="-122"/>
            </a:endParaRPr>
          </a:p>
          <a:p>
            <a:pPr marL="342900" indent="-342900">
              <a:lnSpc>
                <a:spcPct val="120000"/>
              </a:lnSpc>
              <a:buFont typeface="Wingdings" panose="05000000000000000000" charset="0"/>
              <a:buChar char="u"/>
            </a:pPr>
            <a:r>
              <a:rPr lang="zh-CN" altLang="en-US" sz="2400" dirty="0">
                <a:solidFill>
                  <a:schemeClr val="tx1">
                    <a:lumMod val="85000"/>
                    <a:lumOff val="15000"/>
                  </a:schemeClr>
                </a:solidFill>
                <a:latin typeface="华文中宋" panose="02010600040101010101" pitchFamily="2" charset="-122"/>
                <a:ea typeface="华文中宋" panose="02010600040101010101" pitchFamily="2" charset="-122"/>
                <a:cs typeface="华文中宋" panose="02010600040101010101" pitchFamily="2" charset="-122"/>
              </a:rPr>
              <a:t>后端系统开启数据事务管理，如果在数据库操作中发发生异常会及时回滚，保证数据库数据的一致性。</a:t>
            </a:r>
            <a:endParaRPr sz="2400" dirty="0">
              <a:solidFill>
                <a:schemeClr val="tx1">
                  <a:lumMod val="85000"/>
                  <a:lumOff val="15000"/>
                </a:schemeClr>
              </a:solidFill>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8" name="文本框 7"/>
          <p:cNvSpPr txBox="1"/>
          <p:nvPr/>
        </p:nvSpPr>
        <p:spPr>
          <a:xfrm>
            <a:off x="518160" y="1073150"/>
            <a:ext cx="2899410" cy="461665"/>
          </a:xfrm>
          <a:prstGeom prst="rect">
            <a:avLst/>
          </a:prstGeom>
          <a:noFill/>
        </p:spPr>
        <p:txBody>
          <a:bodyPr wrap="square" rtlCol="0">
            <a:spAutoFit/>
          </a:bodyPr>
          <a:lstStyle/>
          <a:p>
            <a:r>
              <a:rPr lang="en-US" altLang="zh-CN" sz="2400" b="1" dirty="0">
                <a:solidFill>
                  <a:srgbClr val="E4402F"/>
                </a:solidFill>
                <a:latin typeface="+mn-ea"/>
                <a:cs typeface="+mn-ea"/>
                <a:sym typeface="+mn-ea"/>
              </a:rPr>
              <a:t>04 </a:t>
            </a:r>
            <a:r>
              <a:rPr lang="zh-CN" altLang="en-US" sz="2400" b="1" dirty="0">
                <a:solidFill>
                  <a:srgbClr val="E4402F"/>
                </a:solidFill>
                <a:latin typeface="+mn-ea"/>
                <a:cs typeface="+mn-ea"/>
                <a:sym typeface="+mn-ea"/>
              </a:rPr>
              <a:t>系统健壮性</a:t>
            </a:r>
          </a:p>
        </p:txBody>
      </p:sp>
    </p:spTree>
    <p:extLst>
      <p:ext uri="{BB962C8B-B14F-4D97-AF65-F5344CB8AC3E}">
        <p14:creationId xmlns:p14="http://schemas.microsoft.com/office/powerpoint/2010/main" val="3794771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8" name="圆角矩形 37"/>
          <p:cNvSpPr/>
          <p:nvPr/>
        </p:nvSpPr>
        <p:spPr>
          <a:xfrm>
            <a:off x="372065" y="253503"/>
            <a:ext cx="524985" cy="524985"/>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393946" y="295314"/>
            <a:ext cx="481222" cy="420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06</a:t>
            </a:r>
            <a:endParaRPr 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1008060" y="253603"/>
            <a:ext cx="11208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pPr>
            <a:r>
              <a:rPr lang="en-US" altLang="zh-CN" sz="3200" dirty="0">
                <a:solidFill>
                  <a:srgbClr val="A2897B"/>
                </a:solidFill>
                <a:latin typeface="华文中宋" panose="02010600040101010101" pitchFamily="2" charset="-122"/>
                <a:ea typeface="华文中宋" panose="02010600040101010101" pitchFamily="2" charset="-122"/>
              </a:rPr>
              <a:t>Q&amp;A</a:t>
            </a:r>
            <a:endParaRPr lang="zh-CN" altLang="zh-CN" sz="3200" dirty="0">
              <a:solidFill>
                <a:srgbClr val="A2897B"/>
              </a:solidFill>
              <a:latin typeface="华文中宋" panose="02010600040101010101" pitchFamily="2" charset="-122"/>
              <a:ea typeface="华文中宋" panose="02010600040101010101" pitchFamily="2" charset="-122"/>
            </a:endParaRPr>
          </a:p>
        </p:txBody>
      </p:sp>
      <p:sp>
        <p:nvSpPr>
          <p:cNvPr id="2" name="文本框 1">
            <a:extLst>
              <a:ext uri="{FF2B5EF4-FFF2-40B4-BE49-F238E27FC236}">
                <a16:creationId xmlns:a16="http://schemas.microsoft.com/office/drawing/2014/main" id="{F33B2381-3A5C-4BE6-8957-7DC0E82965FF}"/>
              </a:ext>
            </a:extLst>
          </p:cNvPr>
          <p:cNvSpPr txBox="1"/>
          <p:nvPr/>
        </p:nvSpPr>
        <p:spPr>
          <a:xfrm>
            <a:off x="1088570" y="1143000"/>
            <a:ext cx="9971315" cy="5078313"/>
          </a:xfrm>
          <a:prstGeom prst="rect">
            <a:avLst/>
          </a:prstGeom>
          <a:noFill/>
        </p:spPr>
        <p:txBody>
          <a:bodyPr wrap="square" rtlCol="0">
            <a:spAutoFit/>
          </a:bodyPr>
          <a:lstStyle/>
          <a:p>
            <a:r>
              <a:rPr lang="en-US" altLang="zh-CN" dirty="0"/>
              <a:t>1.</a:t>
            </a:r>
            <a:r>
              <a:rPr lang="zh-CN" altLang="en-US" dirty="0"/>
              <a:t>用户登录系统医药选择订阅者或者发布者角色吗</a:t>
            </a:r>
            <a:r>
              <a:rPr lang="en-US" altLang="zh-CN" dirty="0"/>
              <a:t>?</a:t>
            </a:r>
          </a:p>
          <a:p>
            <a:r>
              <a:rPr lang="zh-CN" altLang="en-US" dirty="0"/>
              <a:t>答：用户既可以是发发布者也可以是订阅者。</a:t>
            </a:r>
            <a:endParaRPr lang="en-US" altLang="zh-CN" dirty="0"/>
          </a:p>
          <a:p>
            <a:endParaRPr lang="en-US" altLang="zh-CN" dirty="0"/>
          </a:p>
          <a:p>
            <a:r>
              <a:rPr lang="en-US" altLang="zh-CN" dirty="0"/>
              <a:t>2.</a:t>
            </a:r>
            <a:r>
              <a:rPr lang="zh-CN" altLang="en-US" dirty="0"/>
              <a:t>提醒邮件可能被拦截，系统内部有提醒功能吗？</a:t>
            </a:r>
            <a:endParaRPr lang="en-US" altLang="zh-CN" dirty="0"/>
          </a:p>
          <a:p>
            <a:r>
              <a:rPr lang="zh-CN" altLang="en-US" dirty="0"/>
              <a:t>答：由于是以</a:t>
            </a:r>
            <a:r>
              <a:rPr lang="en-US" altLang="zh-CN" dirty="0"/>
              <a:t>Web</a:t>
            </a:r>
            <a:r>
              <a:rPr lang="zh-CN" altLang="en-US" dirty="0"/>
              <a:t>客户端，对于系统内提醒话，用户必须登录系统。我们还没有设置这样的内部提醒。</a:t>
            </a:r>
            <a:endParaRPr lang="en-US" altLang="zh-CN" dirty="0"/>
          </a:p>
          <a:p>
            <a:endParaRPr lang="en-US" altLang="zh-CN" dirty="0"/>
          </a:p>
          <a:p>
            <a:r>
              <a:rPr lang="en-US" altLang="zh-CN" dirty="0"/>
              <a:t>3.</a:t>
            </a:r>
            <a:r>
              <a:rPr lang="zh-CN" altLang="en-US" dirty="0"/>
              <a:t>发布者和订阅者的权限设置问题</a:t>
            </a:r>
            <a:endParaRPr lang="en-US" altLang="zh-CN" dirty="0"/>
          </a:p>
          <a:p>
            <a:r>
              <a:rPr lang="zh-CN" altLang="en-US" dirty="0"/>
              <a:t>答：用户在自己的创建的通知群组中可以指定订阅的用户管理员身份来帮助管理通知群组。</a:t>
            </a:r>
            <a:endParaRPr lang="en-US" altLang="zh-CN" dirty="0"/>
          </a:p>
          <a:p>
            <a:endParaRPr lang="en-US" altLang="zh-CN" dirty="0"/>
          </a:p>
          <a:p>
            <a:r>
              <a:rPr lang="en-US" altLang="zh-CN" dirty="0"/>
              <a:t>4.</a:t>
            </a:r>
            <a:r>
              <a:rPr lang="zh-CN" altLang="en-US" dirty="0"/>
              <a:t>通知和待办事项有关系吗？</a:t>
            </a:r>
            <a:endParaRPr lang="en-US" altLang="zh-CN" dirty="0"/>
          </a:p>
          <a:p>
            <a:r>
              <a:rPr lang="zh-CN" altLang="en-US" dirty="0"/>
              <a:t>答：把一个通知加入待办事项的时候，通知的标题和内容变为待办事项标题和内容。在此以后用户对待办事项和通知的操作不会影响对方。</a:t>
            </a:r>
            <a:endParaRPr lang="en-US" altLang="zh-CN" dirty="0"/>
          </a:p>
          <a:p>
            <a:endParaRPr lang="en-US" altLang="zh-CN" dirty="0"/>
          </a:p>
          <a:p>
            <a:r>
              <a:rPr lang="en-US" altLang="zh-CN" dirty="0"/>
              <a:t>5.</a:t>
            </a:r>
            <a:r>
              <a:rPr lang="zh-CN" altLang="en-US" dirty="0"/>
              <a:t>通知和待办事项的自动转换问题</a:t>
            </a:r>
            <a:endParaRPr lang="en-US" altLang="zh-CN" dirty="0"/>
          </a:p>
          <a:p>
            <a:r>
              <a:rPr lang="zh-CN" altLang="en-US" dirty="0"/>
              <a:t>答：目前为手动把通知转换为待办事项，后期对于自动将某一个通知群组的通知转化为待办事项会考虑。</a:t>
            </a:r>
            <a:endParaRPr lang="en-US" altLang="zh-CN" dirty="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372065" y="253503"/>
            <a:ext cx="524985" cy="524985"/>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414785" y="295314"/>
            <a:ext cx="439544" cy="420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07</a:t>
            </a:r>
            <a:endParaRPr 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1008060" y="253603"/>
            <a:ext cx="30572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pPr>
            <a:r>
              <a:rPr lang="zh-CN" altLang="en-US" sz="3200" dirty="0">
                <a:solidFill>
                  <a:srgbClr val="A2897B"/>
                </a:solidFill>
                <a:latin typeface="华文中宋" panose="02010600040101010101" pitchFamily="2" charset="-122"/>
                <a:ea typeface="华文中宋" panose="02010600040101010101" pitchFamily="2" charset="-122"/>
              </a:rPr>
              <a:t>工作流程和分工</a:t>
            </a:r>
            <a:endParaRPr lang="zh-CN" altLang="zh-CN" sz="3200" dirty="0">
              <a:solidFill>
                <a:srgbClr val="A2897B"/>
              </a:solidFill>
              <a:latin typeface="华文中宋" panose="02010600040101010101" pitchFamily="2" charset="-122"/>
              <a:ea typeface="华文中宋" panose="02010600040101010101" pitchFamily="2" charset="-122"/>
            </a:endParaRPr>
          </a:p>
        </p:txBody>
      </p:sp>
      <p:pic>
        <p:nvPicPr>
          <p:cNvPr id="4" name="图片 3">
            <a:extLst>
              <a:ext uri="{FF2B5EF4-FFF2-40B4-BE49-F238E27FC236}">
                <a16:creationId xmlns:a16="http://schemas.microsoft.com/office/drawing/2014/main" id="{305E1DBF-751B-7041-B6CC-B47068FBB8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123" y="838378"/>
            <a:ext cx="8099753" cy="3308350"/>
          </a:xfrm>
          <a:prstGeom prst="rect">
            <a:avLst/>
          </a:prstGeom>
        </p:spPr>
      </p:pic>
      <p:sp>
        <p:nvSpPr>
          <p:cNvPr id="5" name="文本框 4">
            <a:extLst>
              <a:ext uri="{FF2B5EF4-FFF2-40B4-BE49-F238E27FC236}">
                <a16:creationId xmlns:a16="http://schemas.microsoft.com/office/drawing/2014/main" id="{A5D5D7E2-6B06-9C4A-A110-3FC7710B2FEF}"/>
              </a:ext>
            </a:extLst>
          </p:cNvPr>
          <p:cNvSpPr txBox="1"/>
          <p:nvPr/>
        </p:nvSpPr>
        <p:spPr>
          <a:xfrm>
            <a:off x="2046123" y="4296073"/>
            <a:ext cx="7797800" cy="2308324"/>
          </a:xfrm>
          <a:prstGeom prst="rect">
            <a:avLst/>
          </a:prstGeom>
          <a:noFill/>
        </p:spPr>
        <p:txBody>
          <a:bodyPr wrap="square" rtlCol="0">
            <a:spAutoFit/>
          </a:bodyPr>
          <a:lstStyle/>
          <a:p>
            <a:r>
              <a:rPr kumimoji="1" lang="zh-CN" altLang="en-US" dirty="0"/>
              <a:t>流程：</a:t>
            </a:r>
            <a:endParaRPr kumimoji="1" lang="en-US" altLang="zh-CN" dirty="0"/>
          </a:p>
          <a:p>
            <a:r>
              <a:rPr kumimoji="1" lang="en-US" altLang="zh-CN" dirty="0"/>
              <a:t>1.</a:t>
            </a:r>
            <a:r>
              <a:rPr kumimoji="1" lang="zh-CN" altLang="en-US" dirty="0"/>
              <a:t>搜索网上及往届的相关文档作为参考</a:t>
            </a:r>
            <a:endParaRPr kumimoji="1" lang="en-US" altLang="zh-CN" dirty="0"/>
          </a:p>
          <a:p>
            <a:r>
              <a:rPr kumimoji="1" lang="en-US" altLang="zh-CN" dirty="0"/>
              <a:t>2.</a:t>
            </a:r>
            <a:r>
              <a:rPr kumimoji="1" lang="zh-CN" altLang="en-US" dirty="0"/>
              <a:t>各组员分配负责的文档部分</a:t>
            </a:r>
            <a:endParaRPr kumimoji="1" lang="en-US" altLang="zh-CN" dirty="0"/>
          </a:p>
          <a:p>
            <a:r>
              <a:rPr kumimoji="1" lang="en-US" altLang="zh-CN" dirty="0"/>
              <a:t>3.</a:t>
            </a:r>
            <a:r>
              <a:rPr kumimoji="1" lang="zh-CN" altLang="en-US" dirty="0"/>
              <a:t>编写系统设计说明书</a:t>
            </a:r>
            <a:endParaRPr kumimoji="1" lang="en-US" altLang="zh-CN" dirty="0"/>
          </a:p>
          <a:p>
            <a:r>
              <a:rPr kumimoji="1" lang="en-US" altLang="zh-CN" dirty="0"/>
              <a:t>4.</a:t>
            </a:r>
            <a:r>
              <a:rPr kumimoji="1" lang="zh-CN" altLang="en-US" dirty="0"/>
              <a:t>前后端搭建模块</a:t>
            </a:r>
            <a:endParaRPr kumimoji="1" lang="en-US" altLang="zh-CN" dirty="0"/>
          </a:p>
          <a:p>
            <a:r>
              <a:rPr kumimoji="1" lang="en-US" altLang="zh-CN" dirty="0"/>
              <a:t>5.</a:t>
            </a:r>
            <a:r>
              <a:rPr kumimoji="1" lang="zh-CN" altLang="en-US" dirty="0"/>
              <a:t>数据库表设计</a:t>
            </a:r>
            <a:endParaRPr kumimoji="1" lang="en-US" altLang="zh-CN" dirty="0"/>
          </a:p>
          <a:p>
            <a:r>
              <a:rPr kumimoji="1" lang="en-US" altLang="zh-CN" dirty="0"/>
              <a:t>6.</a:t>
            </a:r>
            <a:r>
              <a:rPr kumimoji="1" lang="zh-CN" altLang="en-US" dirty="0"/>
              <a:t>编写数据库设计说明书</a:t>
            </a:r>
            <a:endParaRPr kumimoji="1" lang="en-US" altLang="zh-CN" dirty="0"/>
          </a:p>
          <a:p>
            <a:r>
              <a:rPr kumimoji="1" lang="en-US" altLang="zh-CN" dirty="0"/>
              <a:t>7.</a:t>
            </a:r>
            <a:r>
              <a:rPr kumimoji="1" lang="zh-CN" altLang="en-US" dirty="0"/>
              <a:t>文档整理汇总，团队博客</a:t>
            </a:r>
          </a:p>
        </p:txBody>
      </p:sp>
    </p:spTree>
    <p:extLst>
      <p:ext uri="{BB962C8B-B14F-4D97-AF65-F5344CB8AC3E}">
        <p14:creationId xmlns:p14="http://schemas.microsoft.com/office/powerpoint/2010/main" val="3732805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372065" y="253503"/>
            <a:ext cx="524985" cy="524985"/>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395549" y="295314"/>
            <a:ext cx="478016" cy="420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08</a:t>
            </a:r>
            <a:endParaRPr 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1008060" y="253603"/>
            <a:ext cx="30572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pPr>
            <a:r>
              <a:rPr lang="zh-CN" altLang="en-US" sz="3200" dirty="0">
                <a:solidFill>
                  <a:srgbClr val="A2897B"/>
                </a:solidFill>
                <a:latin typeface="华文中宋" panose="02010600040101010101" pitchFamily="2" charset="-122"/>
                <a:ea typeface="华文中宋" panose="02010600040101010101" pitchFamily="2" charset="-122"/>
              </a:rPr>
              <a:t>组员贡献度比例</a:t>
            </a:r>
            <a:endParaRPr lang="zh-CN" altLang="zh-CN" sz="3200" dirty="0">
              <a:solidFill>
                <a:srgbClr val="A2897B"/>
              </a:solidFill>
              <a:latin typeface="华文中宋" panose="02010600040101010101" pitchFamily="2" charset="-122"/>
              <a:ea typeface="华文中宋" panose="02010600040101010101" pitchFamily="2" charset="-122"/>
            </a:endParaRPr>
          </a:p>
        </p:txBody>
      </p:sp>
      <p:pic>
        <p:nvPicPr>
          <p:cNvPr id="4" name="图片 3">
            <a:extLst>
              <a:ext uri="{FF2B5EF4-FFF2-40B4-BE49-F238E27FC236}">
                <a16:creationId xmlns:a16="http://schemas.microsoft.com/office/drawing/2014/main" id="{05C27879-46CD-B34F-9B82-E20A954C72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060" y="1016000"/>
            <a:ext cx="10185400" cy="3937000"/>
          </a:xfrm>
          <a:prstGeom prst="rect">
            <a:avLst/>
          </a:prstGeom>
        </p:spPr>
      </p:pic>
      <p:sp>
        <p:nvSpPr>
          <p:cNvPr id="5" name="文本框 4">
            <a:extLst>
              <a:ext uri="{FF2B5EF4-FFF2-40B4-BE49-F238E27FC236}">
                <a16:creationId xmlns:a16="http://schemas.microsoft.com/office/drawing/2014/main" id="{763640C6-DD62-A440-A39B-8AEC703CE9BE}"/>
              </a:ext>
            </a:extLst>
          </p:cNvPr>
          <p:cNvSpPr txBox="1"/>
          <p:nvPr/>
        </p:nvSpPr>
        <p:spPr>
          <a:xfrm>
            <a:off x="1008060" y="5207000"/>
            <a:ext cx="6815140" cy="369332"/>
          </a:xfrm>
          <a:prstGeom prst="rect">
            <a:avLst/>
          </a:prstGeom>
          <a:noFill/>
        </p:spPr>
        <p:txBody>
          <a:bodyPr wrap="square" rtlCol="0">
            <a:spAutoFit/>
          </a:bodyPr>
          <a:lstStyle/>
          <a:p>
            <a:r>
              <a:rPr kumimoji="1" lang="zh-CN" altLang="en-US" dirty="0"/>
              <a:t>在之后的编码阶段会尝试引入助教推荐的看板工具来统计贡献度。</a:t>
            </a:r>
          </a:p>
        </p:txBody>
      </p:sp>
    </p:spTree>
    <p:extLst>
      <p:ext uri="{BB962C8B-B14F-4D97-AF65-F5344CB8AC3E}">
        <p14:creationId xmlns:p14="http://schemas.microsoft.com/office/powerpoint/2010/main" val="2931035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graphicFrame>
        <p:nvGraphicFramePr>
          <p:cNvPr id="6" name="图示 5"/>
          <p:cNvGraphicFramePr/>
          <p:nvPr>
            <p:extLst>
              <p:ext uri="{D42A27DB-BD31-4B8C-83A1-F6EECF244321}">
                <p14:modId xmlns:p14="http://schemas.microsoft.com/office/powerpoint/2010/main" val="961711867"/>
              </p:ext>
            </p:extLst>
          </p:nvPr>
        </p:nvGraphicFramePr>
        <p:xfrm>
          <a:off x="1723390" y="431799"/>
          <a:ext cx="9888220" cy="60725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组合 2"/>
          <p:cNvGrpSpPr/>
          <p:nvPr/>
        </p:nvGrpSpPr>
        <p:grpSpPr>
          <a:xfrm>
            <a:off x="372110" y="253365"/>
            <a:ext cx="4069715" cy="582930"/>
            <a:chOff x="586" y="399"/>
            <a:chExt cx="6409" cy="918"/>
          </a:xfrm>
        </p:grpSpPr>
        <p:sp>
          <p:nvSpPr>
            <p:cNvPr id="38" name="圆角矩形 37"/>
            <p:cNvSpPr/>
            <p:nvPr/>
          </p:nvSpPr>
          <p:spPr>
            <a:xfrm>
              <a:off x="586" y="399"/>
              <a:ext cx="827" cy="827"/>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658" y="465"/>
              <a:ext cx="682"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01</a:t>
              </a:r>
              <a:endParaRPr lang="zh-CN" alt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1587" y="399"/>
              <a:ext cx="5408" cy="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pPr>
              <a:r>
                <a:rPr lang="zh-CN" altLang="zh-CN" sz="3200" dirty="0">
                  <a:solidFill>
                    <a:srgbClr val="A2897B"/>
                  </a:solidFill>
                  <a:latin typeface="华文中宋" panose="02010600040101010101" pitchFamily="2" charset="-122"/>
                  <a:ea typeface="华文中宋" panose="02010600040101010101" pitchFamily="2" charset="-122"/>
                </a:rPr>
                <a:t>功能模块层次设计</a:t>
              </a:r>
            </a:p>
          </p:txBody>
        </p: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6" name="矩形: 圆角 5"/>
          <p:cNvSpPr/>
          <p:nvPr/>
        </p:nvSpPr>
        <p:spPr>
          <a:xfrm rot="16200000">
            <a:off x="-1086858" y="3001706"/>
            <a:ext cx="4318723" cy="876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a:t>视图层</a:t>
            </a:r>
          </a:p>
        </p:txBody>
      </p:sp>
      <p:sp>
        <p:nvSpPr>
          <p:cNvPr id="7" name="矩形: 圆角 6"/>
          <p:cNvSpPr/>
          <p:nvPr/>
        </p:nvSpPr>
        <p:spPr>
          <a:xfrm rot="16200000">
            <a:off x="1754691" y="2933937"/>
            <a:ext cx="4318722" cy="101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dirty="0"/>
              <a:t>控制层</a:t>
            </a:r>
          </a:p>
        </p:txBody>
      </p:sp>
      <p:sp>
        <p:nvSpPr>
          <p:cNvPr id="8" name="矩形: 圆角 7"/>
          <p:cNvSpPr/>
          <p:nvPr/>
        </p:nvSpPr>
        <p:spPr>
          <a:xfrm rot="16200000">
            <a:off x="5384345" y="1568733"/>
            <a:ext cx="5111464" cy="3719942"/>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eaVert" rtlCol="0" anchor="ctr"/>
          <a:lstStyle/>
          <a:p>
            <a:pPr algn="ctr"/>
            <a:endParaRPr lang="zh-CN" altLang="en-US" dirty="0"/>
          </a:p>
        </p:txBody>
      </p:sp>
      <p:sp>
        <p:nvSpPr>
          <p:cNvPr id="9" name="矩形: 圆角 8"/>
          <p:cNvSpPr/>
          <p:nvPr/>
        </p:nvSpPr>
        <p:spPr>
          <a:xfrm>
            <a:off x="6196708" y="1241418"/>
            <a:ext cx="1148828" cy="437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Service</a:t>
            </a:r>
            <a:endParaRPr lang="zh-CN" altLang="en-US" dirty="0"/>
          </a:p>
        </p:txBody>
      </p:sp>
      <p:sp>
        <p:nvSpPr>
          <p:cNvPr id="10" name="矩形: 圆角 9"/>
          <p:cNvSpPr/>
          <p:nvPr/>
        </p:nvSpPr>
        <p:spPr>
          <a:xfrm>
            <a:off x="8685857" y="1241418"/>
            <a:ext cx="903584" cy="437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DAO</a:t>
            </a:r>
            <a:endParaRPr lang="zh-CN" altLang="en-US" dirty="0"/>
          </a:p>
        </p:txBody>
      </p:sp>
      <p:sp>
        <p:nvSpPr>
          <p:cNvPr id="11" name="圆柱体 10"/>
          <p:cNvSpPr/>
          <p:nvPr/>
        </p:nvSpPr>
        <p:spPr>
          <a:xfrm>
            <a:off x="10624879" y="2296996"/>
            <a:ext cx="1184563" cy="199505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数据库</a:t>
            </a:r>
          </a:p>
        </p:txBody>
      </p:sp>
      <p:sp>
        <p:nvSpPr>
          <p:cNvPr id="12" name="箭头: 下 11"/>
          <p:cNvSpPr/>
          <p:nvPr/>
        </p:nvSpPr>
        <p:spPr>
          <a:xfrm rot="5400000" flipH="1">
            <a:off x="5127110" y="2848951"/>
            <a:ext cx="183409" cy="160810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sp>
        <p:nvSpPr>
          <p:cNvPr id="13" name="箭头: 下 12"/>
          <p:cNvSpPr/>
          <p:nvPr/>
        </p:nvSpPr>
        <p:spPr>
          <a:xfrm rot="16200000">
            <a:off x="7855235" y="1804516"/>
            <a:ext cx="338141" cy="132310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4" name="箭头: 下 13"/>
          <p:cNvSpPr/>
          <p:nvPr/>
        </p:nvSpPr>
        <p:spPr>
          <a:xfrm rot="5400000" flipH="1">
            <a:off x="7825949" y="3621583"/>
            <a:ext cx="338141" cy="1381673"/>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5" name="箭头: 下 14"/>
          <p:cNvSpPr/>
          <p:nvPr/>
        </p:nvSpPr>
        <p:spPr>
          <a:xfrm rot="16200000" flipH="1">
            <a:off x="5143535" y="2342805"/>
            <a:ext cx="160950" cy="160810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sp>
        <p:nvSpPr>
          <p:cNvPr id="16" name="箭头: 下 15"/>
          <p:cNvSpPr/>
          <p:nvPr/>
        </p:nvSpPr>
        <p:spPr>
          <a:xfrm rot="16200000">
            <a:off x="10064337" y="2548623"/>
            <a:ext cx="165840" cy="95524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7" name="箭头: 下 16"/>
          <p:cNvSpPr/>
          <p:nvPr/>
        </p:nvSpPr>
        <p:spPr>
          <a:xfrm rot="5400000" flipH="1">
            <a:off x="9992751" y="3215227"/>
            <a:ext cx="286057" cy="978194"/>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20" name="文本框 19"/>
          <p:cNvSpPr txBox="1"/>
          <p:nvPr/>
        </p:nvSpPr>
        <p:spPr>
          <a:xfrm>
            <a:off x="7585723" y="6168362"/>
            <a:ext cx="877163" cy="369332"/>
          </a:xfrm>
          <a:prstGeom prst="rect">
            <a:avLst/>
          </a:prstGeom>
          <a:noFill/>
        </p:spPr>
        <p:txBody>
          <a:bodyPr wrap="none" rtlCol="0">
            <a:spAutoFit/>
          </a:bodyPr>
          <a:lstStyle/>
          <a:p>
            <a:r>
              <a:rPr lang="zh-CN" altLang="en-US" dirty="0"/>
              <a:t>模型层</a:t>
            </a:r>
          </a:p>
        </p:txBody>
      </p:sp>
      <p:sp>
        <p:nvSpPr>
          <p:cNvPr id="21" name="箭头: 下 20"/>
          <p:cNvSpPr/>
          <p:nvPr/>
        </p:nvSpPr>
        <p:spPr>
          <a:xfrm rot="5400000" flipH="1">
            <a:off x="2373723" y="2693022"/>
            <a:ext cx="160950" cy="189750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sp>
        <p:nvSpPr>
          <p:cNvPr id="22" name="箭头: 下 21"/>
          <p:cNvSpPr/>
          <p:nvPr/>
        </p:nvSpPr>
        <p:spPr>
          <a:xfrm rot="16200000" flipH="1">
            <a:off x="2378918" y="2175646"/>
            <a:ext cx="160950" cy="189750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sp>
        <p:nvSpPr>
          <p:cNvPr id="23" name="文本框 22"/>
          <p:cNvSpPr txBox="1"/>
          <p:nvPr/>
        </p:nvSpPr>
        <p:spPr>
          <a:xfrm>
            <a:off x="4409184" y="2296996"/>
            <a:ext cx="1767880" cy="646331"/>
          </a:xfrm>
          <a:prstGeom prst="rect">
            <a:avLst/>
          </a:prstGeom>
          <a:noFill/>
        </p:spPr>
        <p:txBody>
          <a:bodyPr wrap="square" rtlCol="0">
            <a:spAutoFit/>
          </a:bodyPr>
          <a:lstStyle/>
          <a:p>
            <a:r>
              <a:rPr lang="zh-CN" altLang="en-US" dirty="0"/>
              <a:t>包装数据，</a:t>
            </a:r>
          </a:p>
          <a:p>
            <a:r>
              <a:rPr lang="zh-CN" altLang="en-US" dirty="0"/>
              <a:t>异步</a:t>
            </a:r>
            <a:r>
              <a:rPr lang="en-US" altLang="zh-CN" dirty="0"/>
              <a:t>HTTP</a:t>
            </a:r>
            <a:r>
              <a:rPr lang="zh-CN" altLang="en-US" dirty="0"/>
              <a:t>请求</a:t>
            </a:r>
            <a:endParaRPr lang="en-US" altLang="zh-CN" dirty="0"/>
          </a:p>
        </p:txBody>
      </p:sp>
      <p:sp>
        <p:nvSpPr>
          <p:cNvPr id="26" name="文本框 25"/>
          <p:cNvSpPr txBox="1"/>
          <p:nvPr/>
        </p:nvSpPr>
        <p:spPr>
          <a:xfrm>
            <a:off x="4414764" y="3785248"/>
            <a:ext cx="1669047" cy="369332"/>
          </a:xfrm>
          <a:prstGeom prst="rect">
            <a:avLst/>
          </a:prstGeom>
          <a:noFill/>
        </p:spPr>
        <p:txBody>
          <a:bodyPr wrap="none" rtlCol="0">
            <a:spAutoFit/>
          </a:bodyPr>
          <a:lstStyle/>
          <a:p>
            <a:r>
              <a:rPr lang="en-US" altLang="zh-CN" dirty="0"/>
              <a:t>HTTP</a:t>
            </a:r>
            <a:r>
              <a:rPr lang="zh-CN" altLang="en-US" dirty="0"/>
              <a:t>响应</a:t>
            </a:r>
            <a:r>
              <a:rPr lang="en-US" altLang="zh-CN" dirty="0"/>
              <a:t> Json</a:t>
            </a:r>
            <a:endParaRPr lang="zh-CN" altLang="en-US" dirty="0"/>
          </a:p>
        </p:txBody>
      </p:sp>
      <p:sp>
        <p:nvSpPr>
          <p:cNvPr id="27" name="文本框 26"/>
          <p:cNvSpPr txBox="1"/>
          <p:nvPr/>
        </p:nvSpPr>
        <p:spPr>
          <a:xfrm>
            <a:off x="1541121" y="2635138"/>
            <a:ext cx="1800493" cy="369332"/>
          </a:xfrm>
          <a:prstGeom prst="rect">
            <a:avLst/>
          </a:prstGeom>
          <a:noFill/>
        </p:spPr>
        <p:txBody>
          <a:bodyPr wrap="none" rtlCol="0">
            <a:spAutoFit/>
          </a:bodyPr>
          <a:lstStyle/>
          <a:p>
            <a:r>
              <a:rPr lang="zh-CN" altLang="en-US" dirty="0"/>
              <a:t>用户数据，动作</a:t>
            </a:r>
          </a:p>
        </p:txBody>
      </p:sp>
      <p:sp>
        <p:nvSpPr>
          <p:cNvPr id="28" name="文本框 27"/>
          <p:cNvSpPr txBox="1"/>
          <p:nvPr/>
        </p:nvSpPr>
        <p:spPr>
          <a:xfrm>
            <a:off x="1674545" y="3820185"/>
            <a:ext cx="1800493" cy="646331"/>
          </a:xfrm>
          <a:prstGeom prst="rect">
            <a:avLst/>
          </a:prstGeom>
          <a:noFill/>
        </p:spPr>
        <p:txBody>
          <a:bodyPr wrap="none" rtlCol="0">
            <a:spAutoFit/>
          </a:bodyPr>
          <a:lstStyle/>
          <a:p>
            <a:r>
              <a:rPr lang="zh-CN" altLang="en-US" dirty="0"/>
              <a:t>封装返回数据，</a:t>
            </a:r>
            <a:endParaRPr lang="en-US" altLang="zh-CN" dirty="0"/>
          </a:p>
          <a:p>
            <a:r>
              <a:rPr lang="zh-CN" altLang="en-US" dirty="0"/>
              <a:t>调度具体视图</a:t>
            </a:r>
          </a:p>
        </p:txBody>
      </p:sp>
      <p:sp>
        <p:nvSpPr>
          <p:cNvPr id="29" name="文本框 28"/>
          <p:cNvSpPr txBox="1"/>
          <p:nvPr/>
        </p:nvSpPr>
        <p:spPr>
          <a:xfrm>
            <a:off x="9592218" y="3169736"/>
            <a:ext cx="1107996" cy="369332"/>
          </a:xfrm>
          <a:prstGeom prst="rect">
            <a:avLst/>
          </a:prstGeom>
          <a:noFill/>
        </p:spPr>
        <p:txBody>
          <a:bodyPr wrap="none" rtlCol="0">
            <a:spAutoFit/>
          </a:bodyPr>
          <a:lstStyle/>
          <a:p>
            <a:r>
              <a:rPr lang="zh-CN" altLang="en-US" dirty="0"/>
              <a:t>数据存取</a:t>
            </a:r>
          </a:p>
        </p:txBody>
      </p:sp>
      <p:sp>
        <p:nvSpPr>
          <p:cNvPr id="31" name="文本框 30"/>
          <p:cNvSpPr txBox="1"/>
          <p:nvPr/>
        </p:nvSpPr>
        <p:spPr>
          <a:xfrm>
            <a:off x="7239476" y="3215903"/>
            <a:ext cx="1582484" cy="646331"/>
          </a:xfrm>
          <a:prstGeom prst="rect">
            <a:avLst/>
          </a:prstGeom>
          <a:noFill/>
        </p:spPr>
        <p:txBody>
          <a:bodyPr wrap="none" rtlCol="0">
            <a:spAutoFit/>
          </a:bodyPr>
          <a:lstStyle/>
          <a:p>
            <a:r>
              <a:rPr lang="zh-CN" altLang="en-US" dirty="0"/>
              <a:t>业务逻辑处理</a:t>
            </a:r>
            <a:endParaRPr lang="en-US" altLang="zh-CN" dirty="0"/>
          </a:p>
          <a:p>
            <a:endParaRPr lang="zh-CN" altLang="en-US" dirty="0"/>
          </a:p>
        </p:txBody>
      </p:sp>
      <p:grpSp>
        <p:nvGrpSpPr>
          <p:cNvPr id="3" name="组合 2"/>
          <p:cNvGrpSpPr/>
          <p:nvPr/>
        </p:nvGrpSpPr>
        <p:grpSpPr>
          <a:xfrm>
            <a:off x="372110" y="253365"/>
            <a:ext cx="4069715" cy="582930"/>
            <a:chOff x="586" y="399"/>
            <a:chExt cx="6409" cy="918"/>
          </a:xfrm>
        </p:grpSpPr>
        <p:sp>
          <p:nvSpPr>
            <p:cNvPr id="2" name="圆角矩形 1"/>
            <p:cNvSpPr/>
            <p:nvPr/>
          </p:nvSpPr>
          <p:spPr>
            <a:xfrm>
              <a:off x="586" y="399"/>
              <a:ext cx="827" cy="827"/>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Text Box 18"/>
            <p:cNvSpPr txBox="1">
              <a:spLocks noChangeArrowheads="1"/>
            </p:cNvSpPr>
            <p:nvPr/>
          </p:nvSpPr>
          <p:spPr bwMode="auto">
            <a:xfrm>
              <a:off x="658" y="465"/>
              <a:ext cx="682"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01</a:t>
              </a:r>
              <a:endParaRPr lang="zh-CN" altLang="en-US" sz="2665" b="1" dirty="0">
                <a:solidFill>
                  <a:srgbClr val="E4402F"/>
                </a:solidFill>
                <a:latin typeface="Impact" panose="020B0806030902050204" pitchFamily="34" charset="0"/>
                <a:ea typeface="华文中宋" panose="02010600040101010101" pitchFamily="2" charset="-122"/>
              </a:endParaRPr>
            </a:p>
          </p:txBody>
        </p:sp>
        <p:sp>
          <p:nvSpPr>
            <p:cNvPr id="5" name="Text Box 18"/>
            <p:cNvSpPr txBox="1">
              <a:spLocks noChangeArrowheads="1"/>
            </p:cNvSpPr>
            <p:nvPr/>
          </p:nvSpPr>
          <p:spPr bwMode="auto">
            <a:xfrm>
              <a:off x="1587" y="399"/>
              <a:ext cx="5408" cy="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pPr>
              <a:r>
                <a:rPr lang="zh-CN" altLang="zh-CN" sz="3200" dirty="0">
                  <a:solidFill>
                    <a:srgbClr val="A2897B"/>
                  </a:solidFill>
                  <a:latin typeface="华文中宋" panose="02010600040101010101" pitchFamily="2" charset="-122"/>
                  <a:ea typeface="华文中宋" panose="02010600040101010101" pitchFamily="2" charset="-122"/>
                </a:rPr>
                <a:t>功能模块层次设计</a:t>
              </a:r>
            </a:p>
          </p:txBody>
        </p:sp>
      </p:gr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8" name="圆角矩形 37"/>
          <p:cNvSpPr/>
          <p:nvPr/>
        </p:nvSpPr>
        <p:spPr>
          <a:xfrm>
            <a:off x="372065" y="253503"/>
            <a:ext cx="524985" cy="524985"/>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401512" y="295314"/>
            <a:ext cx="466090"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02</a:t>
            </a:r>
            <a:endParaRPr lang="zh-CN" alt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932815" y="253365"/>
            <a:ext cx="2369185"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lang="zh-CN" altLang="zh-CN" sz="3200" dirty="0">
                <a:solidFill>
                  <a:srgbClr val="A2897B"/>
                </a:solidFill>
                <a:latin typeface="华文中宋" panose="02010600040101010101" pitchFamily="2" charset="-122"/>
                <a:ea typeface="华文中宋" panose="02010600040101010101" pitchFamily="2" charset="-122"/>
              </a:rPr>
              <a:t>用户中心</a:t>
            </a:r>
          </a:p>
          <a:p>
            <a:pPr fontAlgn="base">
              <a:spcBef>
                <a:spcPct val="0"/>
              </a:spcBef>
              <a:spcAft>
                <a:spcPct val="0"/>
              </a:spcAft>
            </a:pPr>
            <a:r>
              <a:rPr lang="zh-CN" altLang="zh-CN" sz="3200" dirty="0">
                <a:solidFill>
                  <a:srgbClr val="A2897B"/>
                </a:solidFill>
                <a:latin typeface="华文中宋" panose="02010600040101010101" pitchFamily="2" charset="-122"/>
                <a:ea typeface="华文中宋" panose="02010600040101010101" pitchFamily="2" charset="-122"/>
              </a:rPr>
              <a:t>子系统模块 </a:t>
            </a:r>
          </a:p>
          <a:p>
            <a:pPr fontAlgn="base">
              <a:spcBef>
                <a:spcPct val="0"/>
              </a:spcBef>
              <a:spcAft>
                <a:spcPct val="0"/>
              </a:spcAft>
            </a:pPr>
            <a:r>
              <a:rPr lang="en-US" altLang="zh-CN" sz="3200" dirty="0">
                <a:solidFill>
                  <a:srgbClr val="A2897B"/>
                </a:solidFill>
                <a:latin typeface="华文中宋" panose="02010600040101010101" pitchFamily="2" charset="-122"/>
                <a:ea typeface="华文中宋" panose="02010600040101010101" pitchFamily="2" charset="-122"/>
              </a:rPr>
              <a:t> - </a:t>
            </a:r>
            <a:r>
              <a:rPr lang="zh-CN" altLang="zh-CN" sz="3200" dirty="0">
                <a:solidFill>
                  <a:srgbClr val="A2897B"/>
                </a:solidFill>
                <a:latin typeface="华文中宋" panose="02010600040101010101" pitchFamily="2" charset="-122"/>
                <a:ea typeface="华文中宋" panose="02010600040101010101" pitchFamily="2" charset="-122"/>
              </a:rPr>
              <a:t>接口设计</a:t>
            </a:r>
          </a:p>
        </p:txBody>
      </p:sp>
      <p:pic>
        <p:nvPicPr>
          <p:cNvPr id="3" name="图片 2" descr="用户"/>
          <p:cNvPicPr>
            <a:picLocks noChangeAspect="1"/>
          </p:cNvPicPr>
          <p:nvPr/>
        </p:nvPicPr>
        <p:blipFill>
          <a:blip r:embed="rId3"/>
          <a:stretch>
            <a:fillRect/>
          </a:stretch>
        </p:blipFill>
        <p:spPr>
          <a:xfrm>
            <a:off x="3337765" y="191381"/>
            <a:ext cx="7404100" cy="64752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8" name="圆角矩形 37"/>
          <p:cNvSpPr/>
          <p:nvPr/>
        </p:nvSpPr>
        <p:spPr>
          <a:xfrm>
            <a:off x="372065" y="253503"/>
            <a:ext cx="524985" cy="524985"/>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401512" y="295314"/>
            <a:ext cx="466090"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02</a:t>
            </a:r>
            <a:endParaRPr lang="zh-CN" alt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1008060" y="253603"/>
            <a:ext cx="588899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zh-CN" sz="3200" dirty="0">
                <a:solidFill>
                  <a:srgbClr val="A2897B"/>
                </a:solidFill>
                <a:latin typeface="华文中宋" panose="02010600040101010101" pitchFamily="2" charset="-122"/>
                <a:ea typeface="华文中宋" panose="02010600040101010101" pitchFamily="2" charset="-122"/>
              </a:rPr>
              <a:t>通知中心子系统模块 </a:t>
            </a:r>
            <a:r>
              <a:rPr lang="en-US" altLang="zh-CN" sz="3200" dirty="0">
                <a:solidFill>
                  <a:srgbClr val="A2897B"/>
                </a:solidFill>
                <a:latin typeface="华文中宋" panose="02010600040101010101" pitchFamily="2" charset="-122"/>
                <a:ea typeface="华文中宋" panose="02010600040101010101" pitchFamily="2" charset="-122"/>
              </a:rPr>
              <a:t>- </a:t>
            </a:r>
            <a:r>
              <a:rPr lang="zh-CN" altLang="zh-CN" sz="3200" dirty="0">
                <a:solidFill>
                  <a:srgbClr val="A2897B"/>
                </a:solidFill>
                <a:latin typeface="华文中宋" panose="02010600040101010101" pitchFamily="2" charset="-122"/>
                <a:ea typeface="华文中宋" panose="02010600040101010101" pitchFamily="2" charset="-122"/>
              </a:rPr>
              <a:t>接口设计</a:t>
            </a:r>
          </a:p>
        </p:txBody>
      </p:sp>
      <p:pic>
        <p:nvPicPr>
          <p:cNvPr id="6" name="图片 5" descr="通知11"/>
          <p:cNvPicPr>
            <a:picLocks noChangeAspect="1"/>
          </p:cNvPicPr>
          <p:nvPr/>
        </p:nvPicPr>
        <p:blipFill>
          <a:blip r:embed="rId3"/>
          <a:stretch>
            <a:fillRect/>
          </a:stretch>
        </p:blipFill>
        <p:spPr>
          <a:xfrm>
            <a:off x="1447800" y="892810"/>
            <a:ext cx="9469120" cy="58583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8" name="圆角矩形 37"/>
          <p:cNvSpPr/>
          <p:nvPr/>
        </p:nvSpPr>
        <p:spPr>
          <a:xfrm>
            <a:off x="372065" y="253503"/>
            <a:ext cx="524985" cy="524985"/>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401512" y="295314"/>
            <a:ext cx="466090"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02</a:t>
            </a:r>
            <a:endParaRPr lang="zh-CN" alt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1008060" y="253603"/>
            <a:ext cx="588899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zh-CN" sz="3200" dirty="0">
                <a:solidFill>
                  <a:srgbClr val="A2897B"/>
                </a:solidFill>
                <a:latin typeface="华文中宋" panose="02010600040101010101" pitchFamily="2" charset="-122"/>
                <a:ea typeface="华文中宋" panose="02010600040101010101" pitchFamily="2" charset="-122"/>
              </a:rPr>
              <a:t>通知中心子系统模块 </a:t>
            </a:r>
            <a:r>
              <a:rPr lang="en-US" altLang="zh-CN" sz="3200" dirty="0">
                <a:solidFill>
                  <a:srgbClr val="A2897B"/>
                </a:solidFill>
                <a:latin typeface="华文中宋" panose="02010600040101010101" pitchFamily="2" charset="-122"/>
                <a:ea typeface="华文中宋" panose="02010600040101010101" pitchFamily="2" charset="-122"/>
              </a:rPr>
              <a:t>- </a:t>
            </a:r>
            <a:r>
              <a:rPr lang="zh-CN" altLang="zh-CN" sz="3200" dirty="0">
                <a:solidFill>
                  <a:srgbClr val="A2897B"/>
                </a:solidFill>
                <a:latin typeface="华文中宋" panose="02010600040101010101" pitchFamily="2" charset="-122"/>
                <a:ea typeface="华文中宋" panose="02010600040101010101" pitchFamily="2" charset="-122"/>
              </a:rPr>
              <a:t>接口设计</a:t>
            </a:r>
          </a:p>
        </p:txBody>
      </p:sp>
      <p:pic>
        <p:nvPicPr>
          <p:cNvPr id="2" name="图片 1" descr="通知12"/>
          <p:cNvPicPr>
            <a:picLocks noChangeAspect="1"/>
          </p:cNvPicPr>
          <p:nvPr/>
        </p:nvPicPr>
        <p:blipFill>
          <a:blip r:embed="rId3"/>
          <a:stretch>
            <a:fillRect/>
          </a:stretch>
        </p:blipFill>
        <p:spPr>
          <a:xfrm>
            <a:off x="2374900" y="917325"/>
            <a:ext cx="8475843" cy="56870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8" name="圆角矩形 37"/>
          <p:cNvSpPr/>
          <p:nvPr/>
        </p:nvSpPr>
        <p:spPr>
          <a:xfrm>
            <a:off x="372065" y="253503"/>
            <a:ext cx="524985" cy="524985"/>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401512" y="295314"/>
            <a:ext cx="466090"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02</a:t>
            </a:r>
            <a:endParaRPr lang="zh-CN" alt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1008060" y="253603"/>
            <a:ext cx="588899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zh-CN" sz="3200" dirty="0">
                <a:solidFill>
                  <a:srgbClr val="A2897B"/>
                </a:solidFill>
                <a:latin typeface="华文中宋" panose="02010600040101010101" pitchFamily="2" charset="-122"/>
                <a:ea typeface="华文中宋" panose="02010600040101010101" pitchFamily="2" charset="-122"/>
              </a:rPr>
              <a:t>通知中心子系统模块 </a:t>
            </a:r>
            <a:r>
              <a:rPr lang="en-US" altLang="zh-CN" sz="3200" dirty="0">
                <a:solidFill>
                  <a:srgbClr val="A2897B"/>
                </a:solidFill>
                <a:latin typeface="华文中宋" panose="02010600040101010101" pitchFamily="2" charset="-122"/>
                <a:ea typeface="华文中宋" panose="02010600040101010101" pitchFamily="2" charset="-122"/>
              </a:rPr>
              <a:t>- </a:t>
            </a:r>
            <a:r>
              <a:rPr lang="zh-CN" altLang="zh-CN" sz="3200" dirty="0">
                <a:solidFill>
                  <a:srgbClr val="A2897B"/>
                </a:solidFill>
                <a:latin typeface="华文中宋" panose="02010600040101010101" pitchFamily="2" charset="-122"/>
                <a:ea typeface="华文中宋" panose="02010600040101010101" pitchFamily="2" charset="-122"/>
              </a:rPr>
              <a:t>接口设计</a:t>
            </a:r>
          </a:p>
        </p:txBody>
      </p:sp>
      <p:pic>
        <p:nvPicPr>
          <p:cNvPr id="2" name="图片 1" descr="通知13"/>
          <p:cNvPicPr>
            <a:picLocks noChangeAspect="1"/>
          </p:cNvPicPr>
          <p:nvPr/>
        </p:nvPicPr>
        <p:blipFill>
          <a:blip r:embed="rId3"/>
          <a:stretch>
            <a:fillRect/>
          </a:stretch>
        </p:blipFill>
        <p:spPr>
          <a:xfrm>
            <a:off x="1963310" y="837168"/>
            <a:ext cx="8615791" cy="5000586"/>
          </a:xfrm>
          <a:prstGeom prst="rect">
            <a:avLst/>
          </a:prstGeom>
        </p:spPr>
      </p:pic>
      <p:pic>
        <p:nvPicPr>
          <p:cNvPr id="3" name="图片 2" descr="通知14"/>
          <p:cNvPicPr>
            <a:picLocks noChangeAspect="1"/>
          </p:cNvPicPr>
          <p:nvPr/>
        </p:nvPicPr>
        <p:blipFill>
          <a:blip r:embed="rId4"/>
          <a:stretch>
            <a:fillRect/>
          </a:stretch>
        </p:blipFill>
        <p:spPr>
          <a:xfrm>
            <a:off x="1963311" y="5007803"/>
            <a:ext cx="8615790" cy="16665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8" name="圆角矩形 37"/>
          <p:cNvSpPr/>
          <p:nvPr/>
        </p:nvSpPr>
        <p:spPr>
          <a:xfrm>
            <a:off x="372065" y="253503"/>
            <a:ext cx="524985" cy="524985"/>
          </a:xfrm>
          <a:prstGeom prst="roundRect">
            <a:avLst>
              <a:gd name="adj" fmla="val 12258"/>
            </a:avLst>
          </a:prstGeom>
          <a:solidFill>
            <a:srgbClr val="FFFDEF"/>
          </a:solidFill>
          <a:ln w="6350">
            <a:solidFill>
              <a:srgbClr val="CBAB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Text Box 18"/>
          <p:cNvSpPr txBox="1">
            <a:spLocks noChangeArrowheads="1"/>
          </p:cNvSpPr>
          <p:nvPr/>
        </p:nvSpPr>
        <p:spPr bwMode="auto">
          <a:xfrm>
            <a:off x="401512" y="295314"/>
            <a:ext cx="466090" cy="42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sz="2135" b="1" dirty="0">
                <a:solidFill>
                  <a:srgbClr val="E4402F"/>
                </a:solidFill>
                <a:latin typeface="Impact" panose="020B0806030902050204" pitchFamily="34" charset="0"/>
                <a:ea typeface="华文中宋" panose="02010600040101010101" pitchFamily="2" charset="-122"/>
              </a:rPr>
              <a:t>02</a:t>
            </a:r>
            <a:endParaRPr lang="zh-CN" altLang="en-US" sz="2665" b="1" dirty="0">
              <a:solidFill>
                <a:srgbClr val="E4402F"/>
              </a:solidFill>
              <a:latin typeface="Impact" panose="020B0806030902050204" pitchFamily="34" charset="0"/>
              <a:ea typeface="华文中宋" panose="02010600040101010101" pitchFamily="2" charset="-122"/>
            </a:endParaRPr>
          </a:p>
        </p:txBody>
      </p:sp>
      <p:sp>
        <p:nvSpPr>
          <p:cNvPr id="40" name="Text Box 18"/>
          <p:cNvSpPr txBox="1">
            <a:spLocks noChangeArrowheads="1"/>
          </p:cNvSpPr>
          <p:nvPr/>
        </p:nvSpPr>
        <p:spPr bwMode="auto">
          <a:xfrm>
            <a:off x="1008060" y="253603"/>
            <a:ext cx="548259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zh-CN" sz="3200" dirty="0">
                <a:solidFill>
                  <a:srgbClr val="A2897B"/>
                </a:solidFill>
                <a:latin typeface="华文中宋" panose="02010600040101010101" pitchFamily="2" charset="-122"/>
                <a:ea typeface="华文中宋" panose="02010600040101010101" pitchFamily="2" charset="-122"/>
              </a:rPr>
              <a:t>备忘录子系统模块 </a:t>
            </a:r>
            <a:r>
              <a:rPr lang="en-US" altLang="zh-CN" sz="3200" dirty="0">
                <a:solidFill>
                  <a:srgbClr val="A2897B"/>
                </a:solidFill>
                <a:latin typeface="华文中宋" panose="02010600040101010101" pitchFamily="2" charset="-122"/>
                <a:ea typeface="华文中宋" panose="02010600040101010101" pitchFamily="2" charset="-122"/>
              </a:rPr>
              <a:t>- </a:t>
            </a:r>
            <a:r>
              <a:rPr lang="zh-CN" altLang="zh-CN" sz="3200" dirty="0">
                <a:solidFill>
                  <a:srgbClr val="A2897B"/>
                </a:solidFill>
                <a:latin typeface="华文中宋" panose="02010600040101010101" pitchFamily="2" charset="-122"/>
                <a:ea typeface="华文中宋" panose="02010600040101010101" pitchFamily="2" charset="-122"/>
              </a:rPr>
              <a:t>接口设计</a:t>
            </a:r>
          </a:p>
        </p:txBody>
      </p:sp>
      <p:pic>
        <p:nvPicPr>
          <p:cNvPr id="2" name="图片 1" descr="备忘1"/>
          <p:cNvPicPr>
            <a:picLocks noChangeAspect="1"/>
          </p:cNvPicPr>
          <p:nvPr/>
        </p:nvPicPr>
        <p:blipFill>
          <a:blip r:embed="rId3"/>
          <a:stretch>
            <a:fillRect/>
          </a:stretch>
        </p:blipFill>
        <p:spPr>
          <a:xfrm>
            <a:off x="2059940" y="857868"/>
            <a:ext cx="8072120" cy="5746529"/>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REFSHAPE" val="1574257004"/>
  <p:tag name="KSO_WM_UNIT_PLACING_PICTURE_USER_VIEWPORT" val="{&quot;height&quot;:6346,&quot;width&quot;:7174}"/>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754</Words>
  <Application>Microsoft Office PowerPoint</Application>
  <PresentationFormat>宽屏</PresentationFormat>
  <Paragraphs>152</Paragraphs>
  <Slides>28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Kozuka Gothic Pr6N EL</vt:lpstr>
      <vt:lpstr>方正粗黑宋简体</vt:lpstr>
      <vt:lpstr>华文中宋</vt:lpstr>
      <vt:lpstr>宋体</vt:lpstr>
      <vt:lpstr>微软雅黑</vt:lpstr>
      <vt:lpstr>幼圆</vt:lpstr>
      <vt:lpstr>Arial</vt:lpstr>
      <vt:lpstr>Impact</vt:lpstr>
      <vt:lpstr>Segoe UI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Bill Moore</cp:lastModifiedBy>
  <cp:revision>240</cp:revision>
  <dcterms:created xsi:type="dcterms:W3CDTF">2019-06-19T02:08:00Z</dcterms:created>
  <dcterms:modified xsi:type="dcterms:W3CDTF">2020-04-10T08:25:57Z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