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24D3-5B14-48AB-9080-DA0DC4CA2D45}" type="datetimeFigureOut">
              <a:rPr lang="tr-TR" smtClean="0"/>
              <a:t>26.05.2023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8DA7-21B7-4662-BED7-84676CC4DF8C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20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24D3-5B14-48AB-9080-DA0DC4CA2D45}" type="datetimeFigureOut">
              <a:rPr lang="tr-TR" smtClean="0"/>
              <a:t>26.05.2023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8DA7-21B7-4662-BED7-84676CC4DF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107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24D3-5B14-48AB-9080-DA0DC4CA2D45}" type="datetimeFigureOut">
              <a:rPr lang="tr-TR" smtClean="0"/>
              <a:t>26.05.2023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8DA7-21B7-4662-BED7-84676CC4DF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82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24D3-5B14-48AB-9080-DA0DC4CA2D45}" type="datetimeFigureOut">
              <a:rPr lang="tr-TR" smtClean="0"/>
              <a:t>26.05.2023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8DA7-21B7-4662-BED7-84676CC4DF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32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24D3-5B14-48AB-9080-DA0DC4CA2D45}" type="datetimeFigureOut">
              <a:rPr lang="tr-TR" smtClean="0"/>
              <a:t>26.05.2023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8DA7-21B7-4662-BED7-84676CC4DF8C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92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24D3-5B14-48AB-9080-DA0DC4CA2D45}" type="datetimeFigureOut">
              <a:rPr lang="tr-TR" smtClean="0"/>
              <a:t>26.05.2023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8DA7-21B7-4662-BED7-84676CC4DF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740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24D3-5B14-48AB-9080-DA0DC4CA2D45}" type="datetimeFigureOut">
              <a:rPr lang="tr-TR" smtClean="0"/>
              <a:t>26.05.2023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8DA7-21B7-4662-BED7-84676CC4DF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262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24D3-5B14-48AB-9080-DA0DC4CA2D45}" type="datetimeFigureOut">
              <a:rPr lang="tr-TR" smtClean="0"/>
              <a:t>26.05.2023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8DA7-21B7-4662-BED7-84676CC4DF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220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24D3-5B14-48AB-9080-DA0DC4CA2D45}" type="datetimeFigureOut">
              <a:rPr lang="tr-TR" smtClean="0"/>
              <a:t>26.05.2023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8DA7-21B7-4662-BED7-84676CC4DF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108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5324D3-5B14-48AB-9080-DA0DC4CA2D45}" type="datetimeFigureOut">
              <a:rPr lang="tr-TR" smtClean="0"/>
              <a:t>26.05.2023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3B8DA7-21B7-4662-BED7-84676CC4DF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875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24D3-5B14-48AB-9080-DA0DC4CA2D45}" type="datetimeFigureOut">
              <a:rPr lang="tr-TR" smtClean="0"/>
              <a:t>26.05.2023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8DA7-21B7-4662-BED7-84676CC4DF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840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5324D3-5B14-48AB-9080-DA0DC4CA2D45}" type="datetimeFigureOut">
              <a:rPr lang="tr-TR" smtClean="0"/>
              <a:t>26.05.2023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3B8DA7-21B7-4662-BED7-84676CC4DF8C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6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30DC9D9-7A0A-EB0C-DEC2-815CB1B4E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tr-TR" dirty="0"/>
              <a:t>PARK SİSTEMİ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02A3C21-6223-0E3D-D49A-BCA50B65F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endParaRPr lang="tr-T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Araba">
            <a:extLst>
              <a:ext uri="{FF2B5EF4-FFF2-40B4-BE49-F238E27FC236}">
                <a16:creationId xmlns:a16="http://schemas.microsoft.com/office/drawing/2014/main" id="{AEBDE987-C773-43A2-473F-39046D739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246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CC6A51-1ED2-153A-6BE6-7057DD66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Giriş Çıkışlar</a:t>
            </a:r>
          </a:p>
        </p:txBody>
      </p:sp>
      <p:pic>
        <p:nvPicPr>
          <p:cNvPr id="5" name="İçerik Yer Tutucusu 4" descr="metin, yazı tipi, ekran görüntüsü, sayı, numara içeren bir resim&#10;&#10;Açıklama otomatik olarak oluşturuldu">
            <a:extLst>
              <a:ext uri="{FF2B5EF4-FFF2-40B4-BE49-F238E27FC236}">
                <a16:creationId xmlns:a16="http://schemas.microsoft.com/office/drawing/2014/main" id="{8ED5FFDB-F86E-7CD1-9119-E56653C4A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912865"/>
            <a:ext cx="6206412" cy="4388372"/>
          </a:xfrm>
        </p:spPr>
      </p:pic>
    </p:spTree>
    <p:extLst>
      <p:ext uri="{BB962C8B-B14F-4D97-AF65-F5344CB8AC3E}">
        <p14:creationId xmlns:p14="http://schemas.microsoft.com/office/powerpoint/2010/main" val="425395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CC6A51-1ED2-153A-6BE6-7057DD66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3876"/>
            <a:ext cx="10058400" cy="1450757"/>
          </a:xfrm>
        </p:spPr>
        <p:txBody>
          <a:bodyPr/>
          <a:lstStyle/>
          <a:p>
            <a:r>
              <a:rPr lang="tr-TR" dirty="0"/>
              <a:t>Değişkenler ve Durumlar</a:t>
            </a:r>
          </a:p>
        </p:txBody>
      </p:sp>
      <p:pic>
        <p:nvPicPr>
          <p:cNvPr id="5" name="İçerik Yer Tutucusu 4" descr="metin, yazı tipi, ekran görüntüsü, çizgi içeren bir resim&#10;&#10;Açıklama otomatik olarak oluşturuldu">
            <a:extLst>
              <a:ext uri="{FF2B5EF4-FFF2-40B4-BE49-F238E27FC236}">
                <a16:creationId xmlns:a16="http://schemas.microsoft.com/office/drawing/2014/main" id="{A9765E61-748C-966F-B178-38C6F0D53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1553269"/>
            <a:ext cx="11155177" cy="999503"/>
          </a:xfrm>
        </p:spPr>
      </p:pic>
      <p:pic>
        <p:nvPicPr>
          <p:cNvPr id="7" name="Resim 6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9260F7D4-BC57-37C4-4338-5F92E0DAE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2491408"/>
            <a:ext cx="10187611" cy="34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3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CC6A51-1ED2-153A-6BE6-7057DD66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Durumlar</a:t>
            </a:r>
          </a:p>
        </p:txBody>
      </p:sp>
      <p:pic>
        <p:nvPicPr>
          <p:cNvPr id="5" name="İçerik Yer Tutucusu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D362BCC2-58B4-9A86-845B-463B16450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6102"/>
            <a:ext cx="10051976" cy="4014367"/>
          </a:xfrm>
        </p:spPr>
      </p:pic>
    </p:spTree>
    <p:extLst>
      <p:ext uri="{BB962C8B-B14F-4D97-AF65-F5344CB8AC3E}">
        <p14:creationId xmlns:p14="http://schemas.microsoft.com/office/powerpoint/2010/main" val="36302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CC6A51-1ED2-153A-6BE6-7057DD66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68272"/>
            <a:ext cx="10058400" cy="1450757"/>
          </a:xfrm>
        </p:spPr>
        <p:txBody>
          <a:bodyPr/>
          <a:lstStyle/>
          <a:p>
            <a:r>
              <a:rPr lang="tr-TR" dirty="0"/>
              <a:t>Ledleri Yakma</a:t>
            </a:r>
          </a:p>
        </p:txBody>
      </p:sp>
      <p:pic>
        <p:nvPicPr>
          <p:cNvPr id="5" name="İçerik Yer Tutucusu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BB1C6BE1-8210-CD05-8CB1-BC5C219EA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96" y="1802362"/>
            <a:ext cx="5165304" cy="4492561"/>
          </a:xfrm>
        </p:spPr>
      </p:pic>
    </p:spTree>
    <p:extLst>
      <p:ext uri="{BB962C8B-B14F-4D97-AF65-F5344CB8AC3E}">
        <p14:creationId xmlns:p14="http://schemas.microsoft.com/office/powerpoint/2010/main" val="108881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0CC6A51-1ED2-153A-6BE6-7057DD66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rgbClr val="FFFFFF"/>
                </a:solidFill>
              </a:rPr>
              <a:t>Port Tablosu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084CA71-1ABA-EE3A-FF42-218B2F7EB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İçerik Yer Tutucusu 6" descr="metin, ekran görüntüsü, ekran, görüntüleme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0AEA89A4-B032-48EE-EFD1-B4E4C4F43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363" y="640080"/>
            <a:ext cx="607938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CC6A51-1ED2-153A-6BE6-7057DD66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teşekkürler.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AEA543-EF57-2EC6-8F0C-642EB4ED9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203405009 Ozan </a:t>
            </a:r>
            <a:r>
              <a:rPr lang="tr-TR" dirty="0" err="1"/>
              <a:t>Akgön</a:t>
            </a:r>
            <a:endParaRPr lang="tr-TR" dirty="0"/>
          </a:p>
          <a:p>
            <a:r>
              <a:rPr lang="tr-TR" dirty="0"/>
              <a:t>203405042 Yusuf Batuhan Keskin</a:t>
            </a:r>
          </a:p>
        </p:txBody>
      </p:sp>
    </p:spTree>
    <p:extLst>
      <p:ext uri="{BB962C8B-B14F-4D97-AF65-F5344CB8AC3E}">
        <p14:creationId xmlns:p14="http://schemas.microsoft.com/office/powerpoint/2010/main" val="4018139635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Words>23</Words>
  <Application>Microsoft Office PowerPoint</Application>
  <PresentationFormat>Geniş ekran</PresentationFormat>
  <Paragraphs>9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Geçmişe bakış</vt:lpstr>
      <vt:lpstr>PARK SİSTEMİ</vt:lpstr>
      <vt:lpstr>Giriş Çıkışlar</vt:lpstr>
      <vt:lpstr>Değişkenler ve Durumlar</vt:lpstr>
      <vt:lpstr>Durumlar</vt:lpstr>
      <vt:lpstr>Ledleri Yakma</vt:lpstr>
      <vt:lpstr>Port Tablosu</vt:lpstr>
      <vt:lpstr>Dinlediğiniz için teşekkürler.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 SİSTEMİ</dc:title>
  <dc:creator>Ozan AKGÖN</dc:creator>
  <cp:lastModifiedBy>Ozan AKGÖN</cp:lastModifiedBy>
  <cp:revision>1</cp:revision>
  <dcterms:created xsi:type="dcterms:W3CDTF">2023-05-26T13:51:11Z</dcterms:created>
  <dcterms:modified xsi:type="dcterms:W3CDTF">2023-05-26T13:59:17Z</dcterms:modified>
</cp:coreProperties>
</file>