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48" r:id="rId1"/>
  </p:sldMasterIdLst>
  <p:notesMasterIdLst>
    <p:notesMasterId r:id="rId5"/>
  </p:notesMasterIdLst>
  <p:sldIdLst>
    <p:sldId id="256" r:id="rId2"/>
    <p:sldId id="257" r:id="rId3"/>
    <p:sldId id="258" r:id="rId4"/>
  </p:sldIdLst>
  <p:sldSz cx="9144000" cy="5143500" type="screen16x9"/>
  <p:notesSz cx="6858000" cy="9144000"/>
  <p:embeddedFontLst>
    <p:embeddedFont>
      <p:font typeface="Calibri" panose="020F0502020204030204" pitchFamily="34" charset="0"/>
      <p:regular r:id="rId6"/>
      <p:bold r:id="rId7"/>
      <p:italic r:id="rId8"/>
      <p:boldItalic r:id="rId9"/>
    </p:embeddedFont>
    <p:embeddedFont>
      <p:font typeface="Calibri Light" panose="020F0302020204030204" pitchFamily="34" charset="0"/>
      <p:regular r:id="rId10"/>
      <p:italic r:id="rId11"/>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03"/>
    <p:restoredTop sz="94694"/>
  </p:normalViewPr>
  <p:slideViewPr>
    <p:cSldViewPr snapToGrid="0">
      <p:cViewPr varScale="1">
        <p:scale>
          <a:sx n="138" d="100"/>
          <a:sy n="138" d="100"/>
        </p:scale>
        <p:origin x="200" y="5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3.fntdata"/><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font" Target="fonts/font2.fntdata"/><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font" Target="fonts/font1.fntdata"/><Relationship Id="rId11" Type="http://schemas.openxmlformats.org/officeDocument/2006/relationships/font" Target="fonts/font6.fntdata"/><Relationship Id="rId5" Type="http://schemas.openxmlformats.org/officeDocument/2006/relationships/notesMaster" Target="notesMasters/notesMaster1.xml"/><Relationship Id="rId15" Type="http://schemas.openxmlformats.org/officeDocument/2006/relationships/tableStyles" Target="tableStyles.xml"/><Relationship Id="rId10"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font" Target="fonts/font4.fntdata"/><Relationship Id="rId14"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file:////Users/yajairasmac/Desktop/Projectdata_NYSE.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Users/yajairasmac/Desktop/BANDNYSE%20SummaryStatistics%20YB.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Users/yajairasmac/Desktop/BANDNYSE%20SummaryStatistics%20YB.xlsx" TargetMode="External"/><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[Projectdata_NYSE.xlsx]Average Revenue!PivotTable1</c:name>
    <c:fmtId val="6"/>
  </c:pivotSource>
  <c:chart>
    <c:title>
      <c:tx>
        <c:rich>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dirty="0"/>
              <a:t>Average Revenue for Consumer Staples</a:t>
            </a:r>
            <a:r>
              <a:rPr lang="en-US" baseline="0" dirty="0"/>
              <a:t> and Consumer Discretionary.</a:t>
            </a:r>
            <a:r>
              <a:rPr lang="en-US" dirty="0"/>
              <a:t> </a:t>
            </a:r>
          </a:p>
        </c:rich>
      </c:tx>
      <c:overlay val="0"/>
      <c:spPr>
        <a:noFill/>
        <a:ln>
          <a:noFill/>
        </a:ln>
        <a:effectLst/>
      </c:spPr>
      <c:txPr>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a:bevelT w="38100" h="12700"/>
            </a:sp3d>
          </c:spPr>
        </c:marker>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a:bevelT w="38100" h="12700"/>
            </a:sp3d>
          </c:spPr>
        </c:marker>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c:spPr>
        <c:marker>
          <c:symbol val="circle"/>
          <c:size val="6"/>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w="9525">
              <a:solidFill>
                <a:schemeClr val="accent3"/>
              </a:solidFill>
              <a:round/>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a:bevelT w="38100" h="12700"/>
            </a:sp3d>
          </c:spPr>
        </c:marker>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c:spPr>
        <c:marker>
          <c:symbol val="circle"/>
          <c:size val="6"/>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w="9525">
              <a:solidFill>
                <a:schemeClr val="accent4"/>
              </a:solidFill>
              <a:round/>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a:bevelT w="38100" h="12700"/>
            </a:sp3d>
          </c:spPr>
        </c:marker>
      </c:pivotFmt>
      <c:pivotFmt>
        <c:idx val="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s>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tx>
            <c:strRef>
              <c:f>'Average Revenue'!$B$3:$B$4</c:f>
              <c:strCache>
                <c:ptCount val="1"/>
                <c:pt idx="0">
                  <c:v>Year 1</c:v>
                </c:pt>
              </c:strCache>
            </c:strRef>
          </c:tx>
          <c:spPr>
            <a:gradFill rotWithShape="1">
              <a:gsLst>
                <a:gs pos="0">
                  <a:schemeClr val="accent1">
                    <a:tint val="98000"/>
                    <a:lumMod val="100000"/>
                  </a:schemeClr>
                </a:gs>
                <a:gs pos="100000">
                  <a:schemeClr val="accent1">
                    <a:shade val="88000"/>
                    <a:lumMod val="88000"/>
                  </a:schemeClr>
                </a:gs>
              </a:gsLst>
              <a:lin ang="5400000" scaled="1"/>
            </a:gradFill>
            <a:ln>
              <a:noFill/>
            </a:ln>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c:spPr>
          <c:invertIfNegative val="0"/>
          <c:dLbls>
            <c:delete val="1"/>
          </c:dLbls>
          <c:cat>
            <c:strRef>
              <c:f>'Average Revenue'!$A$5:$A$7</c:f>
              <c:strCache>
                <c:ptCount val="2"/>
                <c:pt idx="0">
                  <c:v>Consumer Discretionary</c:v>
                </c:pt>
                <c:pt idx="1">
                  <c:v>Consumer Staples</c:v>
                </c:pt>
              </c:strCache>
            </c:strRef>
          </c:cat>
          <c:val>
            <c:numRef>
              <c:f>'Average Revenue'!$B$5:$B$7</c:f>
              <c:numCache>
                <c:formatCode>_("$"* #,##0.00_);_("$"* \(#,##0.00\);_("$"* "-"??_);_(@_)</c:formatCode>
                <c:ptCount val="2"/>
                <c:pt idx="0">
                  <c:v>16969305506.493507</c:v>
                </c:pt>
                <c:pt idx="1">
                  <c:v>42084901909.090912</c:v>
                </c:pt>
              </c:numCache>
            </c:numRef>
          </c:val>
          <c:extLst>
            <c:ext xmlns:c16="http://schemas.microsoft.com/office/drawing/2014/chart" uri="{C3380CC4-5D6E-409C-BE32-E72D297353CC}">
              <c16:uniqueId val="{00000000-77B1-8140-95DD-21273B447A09}"/>
            </c:ext>
          </c:extLst>
        </c:ser>
        <c:ser>
          <c:idx val="1"/>
          <c:order val="1"/>
          <c:tx>
            <c:strRef>
              <c:f>'Average Revenue'!$C$3:$C$4</c:f>
              <c:strCache>
                <c:ptCount val="1"/>
                <c:pt idx="0">
                  <c:v>Year 2</c:v>
                </c:pt>
              </c:strCache>
            </c:strRef>
          </c:tx>
          <c:spPr>
            <a:gradFill rotWithShape="1">
              <a:gsLst>
                <a:gs pos="0">
                  <a:schemeClr val="accent2">
                    <a:tint val="98000"/>
                    <a:lumMod val="100000"/>
                  </a:schemeClr>
                </a:gs>
                <a:gs pos="100000">
                  <a:schemeClr val="accent2">
                    <a:shade val="88000"/>
                    <a:lumMod val="88000"/>
                  </a:schemeClr>
                </a:gs>
              </a:gsLst>
              <a:lin ang="5400000" scaled="1"/>
            </a:gradFill>
            <a:ln>
              <a:noFill/>
            </a:ln>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c:spPr>
          <c:invertIfNegative val="0"/>
          <c:dLbls>
            <c:delete val="1"/>
          </c:dLbls>
          <c:cat>
            <c:strRef>
              <c:f>'Average Revenue'!$A$5:$A$7</c:f>
              <c:strCache>
                <c:ptCount val="2"/>
                <c:pt idx="0">
                  <c:v>Consumer Discretionary</c:v>
                </c:pt>
                <c:pt idx="1">
                  <c:v>Consumer Staples</c:v>
                </c:pt>
              </c:strCache>
            </c:strRef>
          </c:cat>
          <c:val>
            <c:numRef>
              <c:f>'Average Revenue'!$C$5:$C$7</c:f>
              <c:numCache>
                <c:formatCode>_("$"* #,##0.00_);_("$"* \(#,##0.00\);_("$"* "-"??_);_(@_)</c:formatCode>
                <c:ptCount val="2"/>
                <c:pt idx="0">
                  <c:v>17655925714.285713</c:v>
                </c:pt>
                <c:pt idx="1">
                  <c:v>43288695333.333336</c:v>
                </c:pt>
              </c:numCache>
            </c:numRef>
          </c:val>
          <c:extLst>
            <c:ext xmlns:c16="http://schemas.microsoft.com/office/drawing/2014/chart" uri="{C3380CC4-5D6E-409C-BE32-E72D297353CC}">
              <c16:uniqueId val="{00000001-77B1-8140-95DD-21273B447A09}"/>
            </c:ext>
          </c:extLst>
        </c:ser>
        <c:ser>
          <c:idx val="2"/>
          <c:order val="2"/>
          <c:tx>
            <c:strRef>
              <c:f>'Average Revenue'!$D$3:$D$4</c:f>
              <c:strCache>
                <c:ptCount val="1"/>
                <c:pt idx="0">
                  <c:v>Year 3</c:v>
                </c:pt>
              </c:strCache>
            </c:strRef>
          </c:tx>
          <c:spPr>
            <a:gradFill rotWithShape="1">
              <a:gsLst>
                <a:gs pos="0">
                  <a:schemeClr val="accent3">
                    <a:tint val="98000"/>
                    <a:lumMod val="100000"/>
                  </a:schemeClr>
                </a:gs>
                <a:gs pos="100000">
                  <a:schemeClr val="accent3">
                    <a:shade val="88000"/>
                    <a:lumMod val="88000"/>
                  </a:schemeClr>
                </a:gs>
              </a:gsLst>
              <a:lin ang="5400000" scaled="1"/>
            </a:gradFill>
            <a:ln>
              <a:noFill/>
            </a:ln>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c:spPr>
          <c:invertIfNegative val="0"/>
          <c:dLbls>
            <c:delete val="1"/>
          </c:dLbls>
          <c:cat>
            <c:strRef>
              <c:f>'Average Revenue'!$A$5:$A$7</c:f>
              <c:strCache>
                <c:ptCount val="2"/>
                <c:pt idx="0">
                  <c:v>Consumer Discretionary</c:v>
                </c:pt>
                <c:pt idx="1">
                  <c:v>Consumer Staples</c:v>
                </c:pt>
              </c:strCache>
            </c:strRef>
          </c:cat>
          <c:val>
            <c:numRef>
              <c:f>'Average Revenue'!$D$5:$D$7</c:f>
              <c:numCache>
                <c:formatCode>_("$"* #,##0.00_);_("$"* \(#,##0.00\);_("$"* "-"??_);_(@_)</c:formatCode>
                <c:ptCount val="2"/>
                <c:pt idx="0">
                  <c:v>18619141545.454544</c:v>
                </c:pt>
                <c:pt idx="1">
                  <c:v>44042928484.848488</c:v>
                </c:pt>
              </c:numCache>
            </c:numRef>
          </c:val>
          <c:extLst>
            <c:ext xmlns:c16="http://schemas.microsoft.com/office/drawing/2014/chart" uri="{C3380CC4-5D6E-409C-BE32-E72D297353CC}">
              <c16:uniqueId val="{00000002-77B1-8140-95DD-21273B447A09}"/>
            </c:ext>
          </c:extLst>
        </c:ser>
        <c:ser>
          <c:idx val="3"/>
          <c:order val="3"/>
          <c:tx>
            <c:strRef>
              <c:f>'Average Revenue'!$E$3:$E$4</c:f>
              <c:strCache>
                <c:ptCount val="1"/>
                <c:pt idx="0">
                  <c:v>Year 4</c:v>
                </c:pt>
              </c:strCache>
            </c:strRef>
          </c:tx>
          <c:spPr>
            <a:gradFill rotWithShape="1">
              <a:gsLst>
                <a:gs pos="0">
                  <a:schemeClr val="accent4">
                    <a:tint val="98000"/>
                    <a:lumMod val="100000"/>
                  </a:schemeClr>
                </a:gs>
                <a:gs pos="100000">
                  <a:schemeClr val="accent4">
                    <a:shade val="88000"/>
                    <a:lumMod val="88000"/>
                  </a:schemeClr>
                </a:gs>
              </a:gsLst>
              <a:lin ang="5400000" scaled="1"/>
            </a:gradFill>
            <a:ln>
              <a:noFill/>
            </a:ln>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c:spPr>
          <c:invertIfNegative val="0"/>
          <c:dLbls>
            <c:delete val="1"/>
          </c:dLbls>
          <c:cat>
            <c:strRef>
              <c:f>'Average Revenue'!$A$5:$A$7</c:f>
              <c:strCache>
                <c:ptCount val="2"/>
                <c:pt idx="0">
                  <c:v>Consumer Discretionary</c:v>
                </c:pt>
                <c:pt idx="1">
                  <c:v>Consumer Staples</c:v>
                </c:pt>
              </c:strCache>
            </c:strRef>
          </c:cat>
          <c:val>
            <c:numRef>
              <c:f>'Average Revenue'!$E$5:$E$7</c:f>
              <c:numCache>
                <c:formatCode>_("$"* #,##0.00_);_("$"* \(#,##0.00\);_("$"* "-"??_);_(@_)</c:formatCode>
                <c:ptCount val="2"/>
                <c:pt idx="0">
                  <c:v>20050682947.36842</c:v>
                </c:pt>
                <c:pt idx="1">
                  <c:v>44215178848.484848</c:v>
                </c:pt>
              </c:numCache>
            </c:numRef>
          </c:val>
          <c:extLst>
            <c:ext xmlns:c16="http://schemas.microsoft.com/office/drawing/2014/chart" uri="{C3380CC4-5D6E-409C-BE32-E72D297353CC}">
              <c16:uniqueId val="{00000003-77B1-8140-95DD-21273B447A09}"/>
            </c:ext>
          </c:extLst>
        </c:ser>
        <c:dLbls>
          <c:showLegendKey val="0"/>
          <c:showVal val="1"/>
          <c:showCatName val="0"/>
          <c:showSerName val="0"/>
          <c:showPercent val="0"/>
          <c:showBubbleSize val="0"/>
        </c:dLbls>
        <c:gapWidth val="150"/>
        <c:shape val="box"/>
        <c:axId val="398522527"/>
        <c:axId val="399410671"/>
        <c:axId val="0"/>
      </c:bar3DChart>
      <c:catAx>
        <c:axId val="398522527"/>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399410671"/>
        <c:crosses val="autoZero"/>
        <c:auto val="1"/>
        <c:lblAlgn val="ctr"/>
        <c:lblOffset val="100"/>
        <c:noMultiLvlLbl val="0"/>
      </c:catAx>
      <c:valAx>
        <c:axId val="399410671"/>
        <c:scaling>
          <c:orientation val="minMax"/>
        </c:scaling>
        <c:delete val="0"/>
        <c:axPos val="l"/>
        <c:majorGridlines>
          <c:spPr>
            <a:ln w="9525" cap="flat" cmpd="sng" algn="ctr">
              <a:solidFill>
                <a:schemeClr val="dk1">
                  <a:lumMod val="50000"/>
                  <a:lumOff val="50000"/>
                </a:schemeClr>
              </a:solidFill>
              <a:round/>
            </a:ln>
            <a:effectLst/>
          </c:spPr>
        </c:majorGridlines>
        <c:numFmt formatCode="_(&quot;$&quot;* #,##0.00_);_(&quot;$&quot;* \(#,##0.00\);_(&quot;$&quot;* &quot;-&quot;??_);_(@_)"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398522527"/>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Total Revenue Consumer Discretionary for Years 1-4</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'Summary Of Satistics'!$B$16</c:f>
              <c:strCache>
                <c:ptCount val="1"/>
                <c:pt idx="0">
                  <c:v>Consumer Discretionary</c:v>
                </c:pt>
              </c:strCache>
            </c:strRef>
          </c:tx>
          <c:spPr>
            <a:solidFill>
              <a:schemeClr val="accent1"/>
            </a:solidFill>
            <a:ln>
              <a:noFill/>
            </a:ln>
            <a:effectLst/>
          </c:spPr>
          <c:invertIfNegative val="0"/>
          <c:cat>
            <c:strRef>
              <c:f>'Summary Of Satistics'!$A$17:$A$20</c:f>
              <c:strCache>
                <c:ptCount val="4"/>
                <c:pt idx="0">
                  <c:v>Year 1</c:v>
                </c:pt>
                <c:pt idx="1">
                  <c:v>Year 2</c:v>
                </c:pt>
                <c:pt idx="2">
                  <c:v>Year 3</c:v>
                </c:pt>
                <c:pt idx="3">
                  <c:v>Year 4</c:v>
                </c:pt>
              </c:strCache>
            </c:strRef>
          </c:cat>
          <c:val>
            <c:numRef>
              <c:f>'Summary Of Satistics'!$B$17:$B$20</c:f>
              <c:numCache>
                <c:formatCode>_("$"* #,##0.00_);_("$"* \(#,##0.00\);_("$"* "-"??_);_(@_)</c:formatCode>
                <c:ptCount val="4"/>
                <c:pt idx="0">
                  <c:v>1306636524000</c:v>
                </c:pt>
                <c:pt idx="1">
                  <c:v>1359506280000</c:v>
                </c:pt>
                <c:pt idx="2">
                  <c:v>1433673899000</c:v>
                </c:pt>
                <c:pt idx="3">
                  <c:v>1523851904000</c:v>
                </c:pt>
              </c:numCache>
            </c:numRef>
          </c:val>
          <c:extLst>
            <c:ext xmlns:c16="http://schemas.microsoft.com/office/drawing/2014/chart" uri="{C3380CC4-5D6E-409C-BE32-E72D297353CC}">
              <c16:uniqueId val="{00000000-38DE-9543-A10A-D6513B25D4EA}"/>
            </c:ext>
          </c:extLst>
        </c:ser>
        <c:dLbls>
          <c:showLegendKey val="0"/>
          <c:showVal val="0"/>
          <c:showCatName val="0"/>
          <c:showSerName val="0"/>
          <c:showPercent val="0"/>
          <c:showBubbleSize val="0"/>
        </c:dLbls>
        <c:gapWidth val="219"/>
        <c:overlap val="-27"/>
        <c:axId val="431502080"/>
        <c:axId val="431249104"/>
      </c:barChart>
      <c:catAx>
        <c:axId val="431502080"/>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dirty="0"/>
                  <a:t>Years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31249104"/>
        <c:crosses val="autoZero"/>
        <c:auto val="1"/>
        <c:lblAlgn val="ctr"/>
        <c:lblOffset val="100"/>
        <c:noMultiLvlLbl val="0"/>
      </c:catAx>
      <c:valAx>
        <c:axId val="43124910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dirty="0"/>
                  <a:t>Revenue</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_(&quot;$&quot;* #,##0.00_);_(&quot;$&quot;* \(#,##0.00\);_(&quot;$&quot;* &quot;-&quot;??_);_(@_)"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31502080"/>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Total Revenue Consumer Staples for Years 1-4</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1"/>
          <c:order val="0"/>
          <c:tx>
            <c:strRef>
              <c:f>'Summary Of Satistics'!$C$15:$C$16</c:f>
              <c:strCache>
                <c:ptCount val="2"/>
                <c:pt idx="0">
                  <c:v>Total Revenue</c:v>
                </c:pt>
                <c:pt idx="1">
                  <c:v>Consumer Staples</c:v>
                </c:pt>
              </c:strCache>
            </c:strRef>
          </c:tx>
          <c:spPr>
            <a:solidFill>
              <a:schemeClr val="accent2"/>
            </a:solidFill>
            <a:ln>
              <a:noFill/>
            </a:ln>
            <a:effectLst/>
          </c:spPr>
          <c:invertIfNegative val="0"/>
          <c:cat>
            <c:strRef>
              <c:f>'Summary Of Satistics'!$A$17:$A$20</c:f>
              <c:strCache>
                <c:ptCount val="4"/>
                <c:pt idx="0">
                  <c:v>Year 1</c:v>
                </c:pt>
                <c:pt idx="1">
                  <c:v>Year 2</c:v>
                </c:pt>
                <c:pt idx="2">
                  <c:v>Year 3</c:v>
                </c:pt>
                <c:pt idx="3">
                  <c:v>Year 4</c:v>
                </c:pt>
              </c:strCache>
            </c:strRef>
          </c:cat>
          <c:val>
            <c:numRef>
              <c:f>'Summary Of Satistics'!$C$17:$C$20</c:f>
              <c:numCache>
                <c:formatCode>_("$"* #,##0.00_);_("$"* \(#,##0.00\);_("$"* "-"??_);_(@_)</c:formatCode>
                <c:ptCount val="4"/>
                <c:pt idx="0">
                  <c:v>1388801763000</c:v>
                </c:pt>
                <c:pt idx="1">
                  <c:v>1428526946000</c:v>
                </c:pt>
                <c:pt idx="2">
                  <c:v>1453416640000</c:v>
                </c:pt>
                <c:pt idx="3">
                  <c:v>1459100902000</c:v>
                </c:pt>
              </c:numCache>
            </c:numRef>
          </c:val>
          <c:extLst>
            <c:ext xmlns:c16="http://schemas.microsoft.com/office/drawing/2014/chart" uri="{C3380CC4-5D6E-409C-BE32-E72D297353CC}">
              <c16:uniqueId val="{00000000-9B0E-8F46-9770-7EDD5ABD025A}"/>
            </c:ext>
          </c:extLst>
        </c:ser>
        <c:dLbls>
          <c:showLegendKey val="0"/>
          <c:showVal val="0"/>
          <c:showCatName val="0"/>
          <c:showSerName val="0"/>
          <c:showPercent val="0"/>
          <c:showBubbleSize val="0"/>
        </c:dLbls>
        <c:gapWidth val="219"/>
        <c:overlap val="-27"/>
        <c:axId val="899118271"/>
        <c:axId val="899065951"/>
      </c:barChart>
      <c:catAx>
        <c:axId val="899118271"/>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dirty="0"/>
                  <a:t>Years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99065951"/>
        <c:crosses val="autoZero"/>
        <c:auto val="1"/>
        <c:lblAlgn val="ctr"/>
        <c:lblOffset val="100"/>
        <c:noMultiLvlLbl val="0"/>
      </c:catAx>
      <c:valAx>
        <c:axId val="899065951"/>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dirty="0"/>
                  <a:t>Revenue</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_(&quot;$&quot;* #,##0.00_);_(&quot;$&quot;* \(#,##0.00\);_(&quot;$&quot;* &quot;-&quot;??_);_(@_)"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99118271"/>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4">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dk1">
            <a:lumMod val="50000"/>
            <a:lumOff val="50000"/>
          </a:schemeClr>
        </a:solidFill>
        <a:round/>
      </a:ln>
    </cs:spPr>
  </cs:gridlineMajor>
  <cs:gridlineMinor>
    <cs:lnRef idx="0"/>
    <cs:fillRef idx="0"/>
    <cs:effectRef idx="0"/>
    <cs:fontRef idx="minor">
      <a:schemeClr val="tx1"/>
    </cs:fontRef>
    <cs:spPr>
      <a:ln>
        <a:solidFill>
          <a:schemeClr val="dk1">
            <a:lumMod val="60000"/>
            <a:lumOff val="40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1dc0c13fe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1dc0c13fe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1d6d4cc2e8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1d6d4cc2e8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5142161"/>
          </a:xfrm>
          <a:prstGeom prst="rect">
            <a:avLst/>
          </a:prstGeom>
        </p:spPr>
      </p:pic>
      <p:sp>
        <p:nvSpPr>
          <p:cNvPr id="2" name="Title 1"/>
          <p:cNvSpPr>
            <a:spLocks noGrp="1"/>
          </p:cNvSpPr>
          <p:nvPr>
            <p:ph type="ctrTitle"/>
          </p:nvPr>
        </p:nvSpPr>
        <p:spPr>
          <a:xfrm>
            <a:off x="2971799" y="1473200"/>
            <a:ext cx="5398295" cy="1816098"/>
          </a:xfrm>
        </p:spPr>
        <p:txBody>
          <a:bodyPr anchor="b">
            <a:normAutofit/>
          </a:bodyPr>
          <a:lstStyle>
            <a:lvl1pPr algn="r">
              <a:defRPr sz="3600">
                <a:effectLst/>
              </a:defRPr>
            </a:lvl1pPr>
          </a:lstStyle>
          <a:p>
            <a:r>
              <a:rPr lang="en-US"/>
              <a:t>Click to edit Master title style</a:t>
            </a:r>
            <a:endParaRPr lang="en-US" dirty="0"/>
          </a:p>
        </p:txBody>
      </p:sp>
      <p:sp>
        <p:nvSpPr>
          <p:cNvPr id="3" name="Subtitle 2"/>
          <p:cNvSpPr>
            <a:spLocks noGrp="1"/>
          </p:cNvSpPr>
          <p:nvPr>
            <p:ph type="subTitle" idx="1"/>
          </p:nvPr>
        </p:nvSpPr>
        <p:spPr>
          <a:xfrm>
            <a:off x="2971799" y="3289300"/>
            <a:ext cx="5398295" cy="1054100"/>
          </a:xfrm>
        </p:spPr>
        <p:txBody>
          <a:bodyPr anchor="t">
            <a:normAutofit/>
          </a:bodyPr>
          <a:lstStyle>
            <a:lvl1pPr marL="0" indent="0" algn="r">
              <a:buNone/>
              <a:defRPr sz="1350" cap="all">
                <a:solidFill>
                  <a:schemeClr val="tx1"/>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6699419" y="4402932"/>
            <a:ext cx="1200150" cy="283369"/>
          </a:xfrm>
        </p:spPr>
        <p:txBody>
          <a:bodyPr/>
          <a:lstStyle/>
          <a:p>
            <a:fld id="{48A87A34-81AB-432B-8DAE-1953F412C126}" type="datetimeFigureOut">
              <a:rPr lang="en-US" smtClean="0"/>
              <a:t>12/12/22</a:t>
            </a:fld>
            <a:endParaRPr lang="en-US" dirty="0"/>
          </a:p>
        </p:txBody>
      </p:sp>
      <p:sp>
        <p:nvSpPr>
          <p:cNvPr id="5" name="Footer Placeholder 4"/>
          <p:cNvSpPr>
            <a:spLocks noGrp="1"/>
          </p:cNvSpPr>
          <p:nvPr>
            <p:ph type="ftr" sz="quarter" idx="11"/>
          </p:nvPr>
        </p:nvSpPr>
        <p:spPr>
          <a:xfrm>
            <a:off x="2971799" y="4402932"/>
            <a:ext cx="3670469" cy="283369"/>
          </a:xfrm>
        </p:spPr>
        <p:txBody>
          <a:bodyPr/>
          <a:lstStyle/>
          <a:p>
            <a:endParaRPr lang="en-US" dirty="0"/>
          </a:p>
        </p:txBody>
      </p:sp>
      <p:sp>
        <p:nvSpPr>
          <p:cNvPr id="6" name="Slide Number Placeholder 5"/>
          <p:cNvSpPr>
            <a:spLocks noGrp="1"/>
          </p:cNvSpPr>
          <p:nvPr>
            <p:ph type="sldNum" sz="quarter" idx="12"/>
          </p:nvPr>
        </p:nvSpPr>
        <p:spPr>
          <a:xfrm>
            <a:off x="7956719" y="4402932"/>
            <a:ext cx="413375" cy="283369"/>
          </a:xfrm>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834934601"/>
      </p:ext>
    </p:extLst>
  </p:cSld>
  <p:clrMapOvr>
    <a:overrideClrMapping bg1="dk1" tx1="lt1" bg2="dk2" tx2="lt2" accent1="accent1" accent2="accent2" accent3="accent3" accent4="accent4" accent5="accent5" accent6="accent6" hlink="hlink" folHlink="folHlink"/>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5142161"/>
          </a:xfrm>
          <a:prstGeom prst="rect">
            <a:avLst/>
          </a:prstGeom>
        </p:spPr>
      </p:pic>
      <p:sp>
        <p:nvSpPr>
          <p:cNvPr id="2" name="Title 1"/>
          <p:cNvSpPr>
            <a:spLocks noGrp="1"/>
          </p:cNvSpPr>
          <p:nvPr>
            <p:ph type="title"/>
          </p:nvPr>
        </p:nvSpPr>
        <p:spPr>
          <a:xfrm>
            <a:off x="514351" y="3549649"/>
            <a:ext cx="7598570" cy="425054"/>
          </a:xfrm>
        </p:spPr>
        <p:txBody>
          <a:bodyPr anchor="b">
            <a:normAutofit/>
          </a:bodyPr>
          <a:lstStyle>
            <a:lvl1pPr algn="l">
              <a:defRPr sz="1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28701" y="699084"/>
            <a:ext cx="6569870" cy="2373732"/>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514351" y="3974702"/>
            <a:ext cx="7598570" cy="37028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12/12/22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216010190"/>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5142161"/>
          </a:xfrm>
          <a:prstGeom prst="rect">
            <a:avLst/>
          </a:prstGeom>
        </p:spPr>
      </p:pic>
      <p:sp>
        <p:nvSpPr>
          <p:cNvPr id="2" name="Title 1"/>
          <p:cNvSpPr>
            <a:spLocks noGrp="1"/>
          </p:cNvSpPr>
          <p:nvPr>
            <p:ph type="title"/>
          </p:nvPr>
        </p:nvSpPr>
        <p:spPr>
          <a:xfrm>
            <a:off x="514351" y="457201"/>
            <a:ext cx="7598570" cy="2343149"/>
          </a:xfrm>
        </p:spPr>
        <p:txBody>
          <a:bodyPr anchor="ctr">
            <a:normAutofit/>
          </a:bodyPr>
          <a:lstStyle>
            <a:lvl1pPr algn="l">
              <a:defRPr sz="2400" b="0" cap="none"/>
            </a:lvl1pPr>
          </a:lstStyle>
          <a:p>
            <a:r>
              <a:rPr lang="en-US"/>
              <a:t>Click to edit Master title style</a:t>
            </a:r>
            <a:endParaRPr lang="en-US" dirty="0"/>
          </a:p>
        </p:txBody>
      </p:sp>
      <p:sp>
        <p:nvSpPr>
          <p:cNvPr id="3" name="Text Placeholder 2"/>
          <p:cNvSpPr>
            <a:spLocks noGrp="1"/>
          </p:cNvSpPr>
          <p:nvPr>
            <p:ph type="body" idx="1"/>
          </p:nvPr>
        </p:nvSpPr>
        <p:spPr>
          <a:xfrm>
            <a:off x="514350" y="3257550"/>
            <a:ext cx="7598571" cy="1085850"/>
          </a:xfrm>
        </p:spPr>
        <p:txBody>
          <a:bodyPr anchor="ctr">
            <a:normAutofit/>
          </a:bodyPr>
          <a:lstStyle>
            <a:lvl1pPr marL="0" indent="0" algn="l">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12/12/22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896629123"/>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5142161"/>
          </a:xfrm>
          <a:prstGeom prst="rect">
            <a:avLst/>
          </a:prstGeom>
        </p:spPr>
      </p:pic>
      <p:sp>
        <p:nvSpPr>
          <p:cNvPr id="15" name="TextBox 14"/>
          <p:cNvSpPr txBox="1"/>
          <p:nvPr/>
        </p:nvSpPr>
        <p:spPr>
          <a:xfrm>
            <a:off x="7678400" y="2057400"/>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tx1"/>
                </a:solidFill>
                <a:effectLst/>
              </a:rPr>
              <a:t>”</a:t>
            </a:r>
          </a:p>
        </p:txBody>
      </p:sp>
      <p:sp>
        <p:nvSpPr>
          <p:cNvPr id="11" name="TextBox 10"/>
          <p:cNvSpPr txBox="1"/>
          <p:nvPr/>
        </p:nvSpPr>
        <p:spPr>
          <a:xfrm>
            <a:off x="366206" y="617503"/>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tx1"/>
                </a:solidFill>
                <a:effectLst/>
              </a:rPr>
              <a:t>“</a:t>
            </a:r>
          </a:p>
        </p:txBody>
      </p:sp>
      <p:sp>
        <p:nvSpPr>
          <p:cNvPr id="2" name="Title 1"/>
          <p:cNvSpPr>
            <a:spLocks noGrp="1"/>
          </p:cNvSpPr>
          <p:nvPr>
            <p:ph type="title"/>
          </p:nvPr>
        </p:nvSpPr>
        <p:spPr>
          <a:xfrm>
            <a:off x="744201" y="457201"/>
            <a:ext cx="7162799" cy="2057399"/>
          </a:xfrm>
        </p:spPr>
        <p:txBody>
          <a:bodyPr anchor="ctr">
            <a:normAutofit/>
          </a:bodyPr>
          <a:lstStyle>
            <a:lvl1pPr algn="l">
              <a:defRPr sz="24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823406" y="2514600"/>
            <a:ext cx="7004388" cy="285750"/>
          </a:xfrm>
        </p:spPr>
        <p:txBody>
          <a:bodyPr anchor="ctr"/>
          <a:lstStyle>
            <a:lvl1pPr marL="0" indent="0">
              <a:buFontTx/>
              <a:buNone/>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515599" y="3257550"/>
            <a:ext cx="7614275" cy="1085850"/>
          </a:xfrm>
        </p:spPr>
        <p:txBody>
          <a:bodyPr anchor="ctr">
            <a:normAutofit/>
          </a:bodyPr>
          <a:lstStyle>
            <a:lvl1pPr marL="0" indent="0" algn="l">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12/12/22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236772366"/>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5142161"/>
          </a:xfrm>
          <a:prstGeom prst="rect">
            <a:avLst/>
          </a:prstGeom>
        </p:spPr>
      </p:pic>
      <p:sp>
        <p:nvSpPr>
          <p:cNvPr id="2" name="Title 1"/>
          <p:cNvSpPr>
            <a:spLocks noGrp="1"/>
          </p:cNvSpPr>
          <p:nvPr>
            <p:ph type="title"/>
          </p:nvPr>
        </p:nvSpPr>
        <p:spPr>
          <a:xfrm>
            <a:off x="514352" y="2481436"/>
            <a:ext cx="7598569" cy="1101600"/>
          </a:xfrm>
        </p:spPr>
        <p:txBody>
          <a:bodyPr anchor="b">
            <a:normAutofit/>
          </a:bodyPr>
          <a:lstStyle>
            <a:lvl1pPr algn="l">
              <a:defRPr sz="2400" b="0" cap="none"/>
            </a:lvl1pPr>
          </a:lstStyle>
          <a:p>
            <a:r>
              <a:rPr lang="en-US"/>
              <a:t>Click to edit Master title style</a:t>
            </a:r>
            <a:endParaRPr lang="en-US" dirty="0"/>
          </a:p>
        </p:txBody>
      </p:sp>
      <p:sp>
        <p:nvSpPr>
          <p:cNvPr id="3" name="Text Placeholder 2"/>
          <p:cNvSpPr>
            <a:spLocks noGrp="1"/>
          </p:cNvSpPr>
          <p:nvPr>
            <p:ph type="body" idx="1"/>
          </p:nvPr>
        </p:nvSpPr>
        <p:spPr>
          <a:xfrm>
            <a:off x="514351" y="3583036"/>
            <a:ext cx="7598570" cy="645300"/>
          </a:xfrm>
        </p:spPr>
        <p:txBody>
          <a:bodyPr anchor="t">
            <a:normAutofit/>
          </a:bodyPr>
          <a:lstStyle>
            <a:lvl1pPr marL="0" indent="0" algn="l">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12/12/22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79598665"/>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5142161"/>
          </a:xfrm>
          <a:prstGeom prst="rect">
            <a:avLst/>
          </a:prstGeom>
        </p:spPr>
      </p:pic>
      <p:sp>
        <p:nvSpPr>
          <p:cNvPr id="13" name="TextBox 12"/>
          <p:cNvSpPr txBox="1"/>
          <p:nvPr/>
        </p:nvSpPr>
        <p:spPr>
          <a:xfrm>
            <a:off x="7678400" y="2057400"/>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tx1"/>
                </a:solidFill>
                <a:effectLst/>
              </a:rPr>
              <a:t>”</a:t>
            </a:r>
          </a:p>
        </p:txBody>
      </p:sp>
      <p:sp>
        <p:nvSpPr>
          <p:cNvPr id="14" name="TextBox 13"/>
          <p:cNvSpPr txBox="1"/>
          <p:nvPr/>
        </p:nvSpPr>
        <p:spPr>
          <a:xfrm>
            <a:off x="366206" y="617503"/>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tx1"/>
                </a:solidFill>
                <a:effectLst/>
              </a:rPr>
              <a:t>“</a:t>
            </a:r>
          </a:p>
        </p:txBody>
      </p:sp>
      <p:sp>
        <p:nvSpPr>
          <p:cNvPr id="16" name="Title 1"/>
          <p:cNvSpPr>
            <a:spLocks noGrp="1"/>
          </p:cNvSpPr>
          <p:nvPr>
            <p:ph type="title"/>
          </p:nvPr>
        </p:nvSpPr>
        <p:spPr>
          <a:xfrm>
            <a:off x="744201" y="457201"/>
            <a:ext cx="7162799" cy="2057399"/>
          </a:xfrm>
        </p:spPr>
        <p:txBody>
          <a:bodyPr anchor="ctr">
            <a:normAutofit/>
          </a:bodyPr>
          <a:lstStyle>
            <a:lvl1pPr algn="l">
              <a:defRPr sz="24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514350" y="2914650"/>
            <a:ext cx="7601577" cy="666750"/>
          </a:xfrm>
        </p:spPr>
        <p:txBody>
          <a:bodyPr vert="horz" lIns="91440" tIns="45720" rIns="91440" bIns="45720" rtlCol="0" anchor="b">
            <a:normAutofit/>
          </a:bodyPr>
          <a:lstStyle>
            <a:lvl1pPr>
              <a:buNone/>
              <a:defRPr lang="en-US" sz="1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514349" y="3581400"/>
            <a:ext cx="7601577" cy="762000"/>
          </a:xfrm>
        </p:spPr>
        <p:txBody>
          <a:bodyPr anchor="t">
            <a:normAutofit/>
          </a:bodyPr>
          <a:lstStyle>
            <a:lvl1pPr marL="0" indent="0" algn="l">
              <a:buNone/>
              <a:defRPr sz="135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12/12/22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810738897"/>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5142161"/>
          </a:xfrm>
          <a:prstGeom prst="rect">
            <a:avLst/>
          </a:prstGeom>
        </p:spPr>
      </p:pic>
      <p:sp>
        <p:nvSpPr>
          <p:cNvPr id="2" name="Title 1"/>
          <p:cNvSpPr>
            <a:spLocks noGrp="1"/>
          </p:cNvSpPr>
          <p:nvPr>
            <p:ph type="title"/>
          </p:nvPr>
        </p:nvSpPr>
        <p:spPr>
          <a:xfrm>
            <a:off x="514351" y="457201"/>
            <a:ext cx="7598570" cy="20573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514351" y="2628900"/>
            <a:ext cx="7598571" cy="628650"/>
          </a:xfrm>
        </p:spPr>
        <p:txBody>
          <a:bodyPr vert="horz" lIns="91440" tIns="45720" rIns="91440" bIns="45720" rtlCol="0" anchor="b">
            <a:normAutofit/>
          </a:bodyPr>
          <a:lstStyle>
            <a:lvl1pPr>
              <a:buNone/>
              <a:defRPr lang="en-US" sz="21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514350" y="3257550"/>
            <a:ext cx="7598571" cy="1085850"/>
          </a:xfrm>
        </p:spPr>
        <p:txBody>
          <a:bodyPr anchor="t">
            <a:normAutofit/>
          </a:bodyPr>
          <a:lstStyle>
            <a:lvl1pPr marL="0" indent="0" algn="l">
              <a:buNone/>
              <a:defRPr sz="135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12/12/22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043736057"/>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5142161"/>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12/12/22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8" name="Title 1"/>
          <p:cNvSpPr>
            <a:spLocks noGrp="1"/>
          </p:cNvSpPr>
          <p:nvPr>
            <p:ph type="title"/>
          </p:nvPr>
        </p:nvSpPr>
        <p:spPr>
          <a:xfrm>
            <a:off x="514351" y="457201"/>
            <a:ext cx="7598569" cy="1092200"/>
          </a:xfrm>
        </p:spPr>
        <p:txBody>
          <a:bodyPr/>
          <a:lstStyle/>
          <a:p>
            <a:r>
              <a:rPr lang="en-US"/>
              <a:t>Click to edit Master title style</a:t>
            </a:r>
            <a:endParaRPr lang="en-US" dirty="0"/>
          </a:p>
        </p:txBody>
      </p:sp>
    </p:spTree>
    <p:extLst>
      <p:ext uri="{BB962C8B-B14F-4D97-AF65-F5344CB8AC3E}">
        <p14:creationId xmlns:p14="http://schemas.microsoft.com/office/powerpoint/2010/main" val="1010442100"/>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5142161"/>
          </a:xfrm>
          <a:prstGeom prst="rect">
            <a:avLst/>
          </a:prstGeom>
        </p:spPr>
      </p:pic>
      <p:sp>
        <p:nvSpPr>
          <p:cNvPr id="2" name="Vertical Title 1"/>
          <p:cNvSpPr>
            <a:spLocks noGrp="1"/>
          </p:cNvSpPr>
          <p:nvPr>
            <p:ph type="title" orient="vert"/>
          </p:nvPr>
        </p:nvSpPr>
        <p:spPr>
          <a:xfrm>
            <a:off x="6494006" y="457200"/>
            <a:ext cx="1618914" cy="38862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14350" y="457200"/>
            <a:ext cx="5874087" cy="38862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12/12/22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154273758"/>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14979262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5142161"/>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12/12/22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13084773"/>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5142161"/>
          </a:xfrm>
          <a:prstGeom prst="rect">
            <a:avLst/>
          </a:prstGeom>
        </p:spPr>
      </p:pic>
      <p:sp>
        <p:nvSpPr>
          <p:cNvPr id="2" name="Title 1"/>
          <p:cNvSpPr>
            <a:spLocks noGrp="1"/>
          </p:cNvSpPr>
          <p:nvPr>
            <p:ph type="title"/>
          </p:nvPr>
        </p:nvSpPr>
        <p:spPr>
          <a:xfrm>
            <a:off x="514351" y="2481436"/>
            <a:ext cx="7598570" cy="1101600"/>
          </a:xfrm>
        </p:spPr>
        <p:txBody>
          <a:bodyPr anchor="b"/>
          <a:lstStyle>
            <a:lvl1pPr algn="l">
              <a:defRPr sz="3000" b="0" cap="all"/>
            </a:lvl1pPr>
          </a:lstStyle>
          <a:p>
            <a:r>
              <a:rPr lang="en-US"/>
              <a:t>Click to edit Master title style</a:t>
            </a:r>
            <a:endParaRPr lang="en-US" dirty="0"/>
          </a:p>
        </p:txBody>
      </p:sp>
      <p:sp>
        <p:nvSpPr>
          <p:cNvPr id="3" name="Text Placeholder 2"/>
          <p:cNvSpPr>
            <a:spLocks noGrp="1"/>
          </p:cNvSpPr>
          <p:nvPr>
            <p:ph type="body" idx="1"/>
          </p:nvPr>
        </p:nvSpPr>
        <p:spPr>
          <a:xfrm>
            <a:off x="514349" y="3583036"/>
            <a:ext cx="7598571" cy="645300"/>
          </a:xfrm>
        </p:spPr>
        <p:txBody>
          <a:bodyPr anchor="t">
            <a:normAutofit/>
          </a:bodyPr>
          <a:lstStyle>
            <a:lvl1pPr marL="0" indent="0" algn="l">
              <a:buNone/>
              <a:defRPr sz="1500" cap="all">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12/12/22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541145186"/>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5142161"/>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14351" y="1606550"/>
            <a:ext cx="3746501" cy="273685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366421" y="1606551"/>
            <a:ext cx="3746499" cy="273685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12/12/22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950239235"/>
      </p:ext>
    </p:extLst>
  </p:cSld>
  <p:clrMapOvr>
    <a:masterClrMapping/>
  </p:clrMapOvr>
  <p:hf sldNum="0" hdr="0" ftr="0" dt="0"/>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730252" y="1663700"/>
            <a:ext cx="3531791" cy="432197"/>
          </a:xfrm>
        </p:spPr>
        <p:txBody>
          <a:bodyPr anchor="b">
            <a:noAutofit/>
          </a:bodyPr>
          <a:lstStyle>
            <a:lvl1pPr marL="0" indent="0">
              <a:buNone/>
              <a:defRPr sz="21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514351" y="2152651"/>
            <a:ext cx="3747692" cy="219074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572003" y="1670050"/>
            <a:ext cx="3542110" cy="432197"/>
          </a:xfrm>
        </p:spPr>
        <p:txBody>
          <a:bodyPr anchor="b">
            <a:noAutofit/>
          </a:bodyPr>
          <a:lstStyle>
            <a:lvl1pPr marL="0" indent="0">
              <a:buNone/>
              <a:defRPr sz="21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367612" y="2152651"/>
            <a:ext cx="3746501" cy="219074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12/12/22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672588488"/>
      </p:ext>
    </p:extLst>
  </p:cSld>
  <p:clrMapOvr>
    <a:masterClrMapping/>
  </p:clrMapOvr>
  <p:hf sldNum="0" hdr="0" ftr="0" dt="0"/>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5142161"/>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12/12/22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541189196"/>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5142161"/>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smtClean="0"/>
              <a:t>12/12/22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064100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5142161"/>
          </a:xfrm>
          <a:prstGeom prst="rect">
            <a:avLst/>
          </a:prstGeom>
        </p:spPr>
      </p:pic>
      <p:sp>
        <p:nvSpPr>
          <p:cNvPr id="2" name="Title 1"/>
          <p:cNvSpPr>
            <a:spLocks noGrp="1"/>
          </p:cNvSpPr>
          <p:nvPr>
            <p:ph type="title"/>
          </p:nvPr>
        </p:nvSpPr>
        <p:spPr>
          <a:xfrm>
            <a:off x="514350" y="1555750"/>
            <a:ext cx="2760664" cy="1028700"/>
          </a:xfrm>
        </p:spPr>
        <p:txBody>
          <a:bodyPr anchor="b">
            <a:normAutofit/>
          </a:bodyPr>
          <a:lstStyle>
            <a:lvl1pPr algn="l">
              <a:defRPr sz="1800" b="0"/>
            </a:lvl1pPr>
          </a:lstStyle>
          <a:p>
            <a:r>
              <a:rPr lang="en-US"/>
              <a:t>Click to edit Master title style</a:t>
            </a:r>
            <a:endParaRPr lang="en-US" dirty="0"/>
          </a:p>
        </p:txBody>
      </p:sp>
      <p:sp>
        <p:nvSpPr>
          <p:cNvPr id="3" name="Content Placeholder 2"/>
          <p:cNvSpPr>
            <a:spLocks noGrp="1"/>
          </p:cNvSpPr>
          <p:nvPr>
            <p:ph idx="1"/>
          </p:nvPr>
        </p:nvSpPr>
        <p:spPr>
          <a:xfrm>
            <a:off x="3486151" y="457201"/>
            <a:ext cx="4626770" cy="38862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14350" y="2584450"/>
            <a:ext cx="2760664" cy="1371600"/>
          </a:xfrm>
        </p:spPr>
        <p:txBody>
          <a:bodyPr anchor="t">
            <a:normAutofit/>
          </a:bodyPr>
          <a:lstStyle>
            <a:lvl1pPr marL="0" indent="0">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12/12/22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105746477"/>
      </p:ext>
    </p:extLst>
  </p:cSld>
  <p:clrMapOvr>
    <a:masterClrMapping/>
  </p:clrMapOvr>
  <p:hf sldNum="0" hdr="0" ftr="0" dt="0"/>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5142161"/>
          </a:xfrm>
          <a:prstGeom prst="rect">
            <a:avLst/>
          </a:prstGeom>
        </p:spPr>
      </p:pic>
      <p:sp>
        <p:nvSpPr>
          <p:cNvPr id="2" name="Title 1"/>
          <p:cNvSpPr>
            <a:spLocks noGrp="1"/>
          </p:cNvSpPr>
          <p:nvPr>
            <p:ph type="title"/>
          </p:nvPr>
        </p:nvSpPr>
        <p:spPr>
          <a:xfrm>
            <a:off x="514350" y="1200150"/>
            <a:ext cx="4623490" cy="1028700"/>
          </a:xfrm>
        </p:spPr>
        <p:txBody>
          <a:bodyPr anchor="b">
            <a:normAutofit/>
          </a:bodyPr>
          <a:lstStyle>
            <a:lvl1pPr algn="l">
              <a:defRPr sz="21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5652190" y="685800"/>
            <a:ext cx="2460731" cy="3429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514350" y="2228850"/>
            <a:ext cx="4623490" cy="1371600"/>
          </a:xfrm>
        </p:spPr>
        <p:txBody>
          <a:bodyPr anchor="t">
            <a:normAutofit/>
          </a:bodyPr>
          <a:lstStyle>
            <a:lvl1pPr marL="0" indent="0">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12/12/22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90585390"/>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4351" y="457201"/>
            <a:ext cx="7598569" cy="1092200"/>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14351" y="1606551"/>
            <a:ext cx="7598569" cy="273685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442245" y="4402932"/>
            <a:ext cx="1200150" cy="283369"/>
          </a:xfrm>
          <a:prstGeom prst="rect">
            <a:avLst/>
          </a:prstGeom>
        </p:spPr>
        <p:txBody>
          <a:bodyPr vert="horz" lIns="91440" tIns="45720" rIns="91440" bIns="45720" rtlCol="0" anchor="ctr"/>
          <a:lstStyle>
            <a:lvl1pPr algn="r">
              <a:defRPr sz="750" b="0" i="0">
                <a:solidFill>
                  <a:schemeClr val="tx1"/>
                </a:solidFill>
                <a:effectLst/>
                <a:latin typeface="+mn-lt"/>
              </a:defRPr>
            </a:lvl1pPr>
          </a:lstStyle>
          <a:p>
            <a:fld id="{48A87A34-81AB-432B-8DAE-1953F412C126}" type="datetimeFigureOut">
              <a:rPr lang="en-US" smtClean="0"/>
              <a:pPr/>
              <a:t>12/12/22</a:t>
            </a:fld>
            <a:endParaRPr lang="en-US" dirty="0"/>
          </a:p>
        </p:txBody>
      </p:sp>
      <p:sp>
        <p:nvSpPr>
          <p:cNvPr id="5" name="Footer Placeholder 4"/>
          <p:cNvSpPr>
            <a:spLocks noGrp="1"/>
          </p:cNvSpPr>
          <p:nvPr>
            <p:ph type="ftr" sz="quarter" idx="3"/>
          </p:nvPr>
        </p:nvSpPr>
        <p:spPr>
          <a:xfrm>
            <a:off x="514351" y="4402932"/>
            <a:ext cx="5870744" cy="283369"/>
          </a:xfrm>
          <a:prstGeom prst="rect">
            <a:avLst/>
          </a:prstGeom>
        </p:spPr>
        <p:txBody>
          <a:bodyPr vert="horz" lIns="91440" tIns="45720" rIns="91440" bIns="45720" rtlCol="0" anchor="ctr"/>
          <a:lstStyle>
            <a:lvl1pPr algn="l">
              <a:defRPr sz="75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7699546" y="4402932"/>
            <a:ext cx="413375" cy="283369"/>
          </a:xfrm>
          <a:prstGeom prst="rect">
            <a:avLst/>
          </a:prstGeom>
        </p:spPr>
        <p:txBody>
          <a:bodyPr vert="horz" lIns="91440" tIns="45720" rIns="91440" bIns="45720" rtlCol="0" anchor="ctr"/>
          <a:lstStyle>
            <a:lvl1pPr algn="r">
              <a:defRPr sz="750" b="0" i="0">
                <a:solidFill>
                  <a:schemeClr val="tx1"/>
                </a:solidFill>
                <a:effectLst/>
                <a:latin typeface="+mn-lt"/>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859308128"/>
      </p:ext>
    </p:extLst>
  </p:cSld>
  <p:clrMap bg1="dk1" tx1="lt1" bg2="dk2" tx2="lt2" accent1="accent1" accent2="accent2" accent3="accent3" accent4="accent4" accent5="accent5" accent6="accent6" hlink="hlink" folHlink="folHlink"/>
  <p:sldLayoutIdLst>
    <p:sldLayoutId id="2147483749" r:id="rId1"/>
    <p:sldLayoutId id="2147483750" r:id="rId2"/>
    <p:sldLayoutId id="2147483751" r:id="rId3"/>
    <p:sldLayoutId id="2147483752" r:id="rId4"/>
    <p:sldLayoutId id="2147483753" r:id="rId5"/>
    <p:sldLayoutId id="2147483754" r:id="rId6"/>
    <p:sldLayoutId id="2147483755" r:id="rId7"/>
    <p:sldLayoutId id="2147483756" r:id="rId8"/>
    <p:sldLayoutId id="2147483757" r:id="rId9"/>
    <p:sldLayoutId id="2147483758" r:id="rId10"/>
    <p:sldLayoutId id="2147483759" r:id="rId11"/>
    <p:sldLayoutId id="2147483760" r:id="rId12"/>
    <p:sldLayoutId id="2147483761" r:id="rId13"/>
    <p:sldLayoutId id="2147483762" r:id="rId14"/>
    <p:sldLayoutId id="2147483763" r:id="rId15"/>
    <p:sldLayoutId id="2147483764" r:id="rId16"/>
    <p:sldLayoutId id="2147483765" r:id="rId17"/>
    <p:sldLayoutId id="2147483766" r:id="rId18"/>
  </p:sldLayoutIdLst>
  <p:hf sldNum="0" hdr="0" ftr="0" dt="0"/>
  <p:txStyles>
    <p:titleStyle>
      <a:lvl1pPr algn="l" defTabSz="342900" rtl="0" eaLnBrk="1" latinLnBrk="0" hangingPunct="1">
        <a:spcBef>
          <a:spcPct val="0"/>
        </a:spcBef>
        <a:buNone/>
        <a:defRPr sz="27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14313" indent="-214313" algn="l" defTabSz="342900" rtl="0" eaLnBrk="1" latinLnBrk="0" hangingPunct="1">
        <a:spcBef>
          <a:spcPts val="0"/>
        </a:spcBef>
        <a:spcAft>
          <a:spcPts val="750"/>
        </a:spcAft>
        <a:buClr>
          <a:schemeClr val="tx1"/>
        </a:buClr>
        <a:buSzPct val="100000"/>
        <a:buFont typeface="Arial"/>
        <a:buChar char="•"/>
        <a:defRPr sz="1350" kern="1200" cap="none">
          <a:solidFill>
            <a:schemeClr val="tx1"/>
          </a:solidFill>
          <a:effectLst/>
          <a:latin typeface="+mn-lt"/>
          <a:ea typeface="+mn-ea"/>
          <a:cs typeface="+mn-cs"/>
        </a:defRPr>
      </a:lvl1pPr>
      <a:lvl2pPr marL="557213" indent="-214313" algn="l" defTabSz="342900" rtl="0" eaLnBrk="1" latinLnBrk="0" hangingPunct="1">
        <a:spcBef>
          <a:spcPts val="0"/>
        </a:spcBef>
        <a:spcAft>
          <a:spcPts val="750"/>
        </a:spcAft>
        <a:buClr>
          <a:schemeClr val="tx1"/>
        </a:buClr>
        <a:buSzPct val="100000"/>
        <a:buFont typeface="Arial"/>
        <a:buChar char="•"/>
        <a:defRPr sz="1200" kern="1200" cap="none">
          <a:solidFill>
            <a:schemeClr val="tx1"/>
          </a:solidFill>
          <a:effectLst/>
          <a:latin typeface="+mn-lt"/>
          <a:ea typeface="+mn-ea"/>
          <a:cs typeface="+mn-cs"/>
        </a:defRPr>
      </a:lvl2pPr>
      <a:lvl3pPr marL="900113" indent="-214313" algn="l" defTabSz="342900" rtl="0" eaLnBrk="1" latinLnBrk="0" hangingPunct="1">
        <a:spcBef>
          <a:spcPts val="0"/>
        </a:spcBef>
        <a:spcAft>
          <a:spcPts val="750"/>
        </a:spcAft>
        <a:buClr>
          <a:schemeClr val="tx1"/>
        </a:buClr>
        <a:buSzPct val="100000"/>
        <a:buFont typeface="Arial"/>
        <a:buChar char="•"/>
        <a:defRPr sz="1050" kern="1200" cap="none">
          <a:solidFill>
            <a:schemeClr val="tx1"/>
          </a:solidFill>
          <a:effectLst/>
          <a:latin typeface="+mn-lt"/>
          <a:ea typeface="+mn-ea"/>
          <a:cs typeface="+mn-cs"/>
        </a:defRPr>
      </a:lvl3pPr>
      <a:lvl4pPr marL="1157288" indent="-128588" algn="l" defTabSz="342900" rtl="0" eaLnBrk="1" latinLnBrk="0" hangingPunct="1">
        <a:spcBef>
          <a:spcPts val="0"/>
        </a:spcBef>
        <a:spcAft>
          <a:spcPts val="750"/>
        </a:spcAft>
        <a:buClr>
          <a:schemeClr val="tx1"/>
        </a:buClr>
        <a:buSzPct val="100000"/>
        <a:buFont typeface="Arial"/>
        <a:buChar char="•"/>
        <a:defRPr sz="900" kern="1200" cap="none">
          <a:solidFill>
            <a:schemeClr val="tx1"/>
          </a:solidFill>
          <a:effectLst/>
          <a:latin typeface="+mn-lt"/>
          <a:ea typeface="+mn-ea"/>
          <a:cs typeface="+mn-cs"/>
        </a:defRPr>
      </a:lvl4pPr>
      <a:lvl5pPr marL="1500188" indent="-128588" algn="l" defTabSz="342900" rtl="0" eaLnBrk="1" latinLnBrk="0" hangingPunct="1">
        <a:spcBef>
          <a:spcPts val="0"/>
        </a:spcBef>
        <a:spcAft>
          <a:spcPts val="750"/>
        </a:spcAft>
        <a:buClr>
          <a:schemeClr val="tx1"/>
        </a:buClr>
        <a:buSzPct val="100000"/>
        <a:buFont typeface="Arial"/>
        <a:buChar char="•"/>
        <a:defRPr sz="900" kern="1200" cap="none">
          <a:solidFill>
            <a:schemeClr val="tx1"/>
          </a:solidFill>
          <a:effectLst/>
          <a:latin typeface="+mn-lt"/>
          <a:ea typeface="+mn-ea"/>
          <a:cs typeface="+mn-cs"/>
        </a:defRPr>
      </a:lvl5pPr>
      <a:lvl6pPr marL="1885950" indent="-171450" algn="l" defTabSz="342900" rtl="0" eaLnBrk="1" latinLnBrk="0" hangingPunct="1">
        <a:spcBef>
          <a:spcPts val="0"/>
        </a:spcBef>
        <a:spcAft>
          <a:spcPts val="750"/>
        </a:spcAft>
        <a:buClr>
          <a:schemeClr val="tx1"/>
        </a:buClr>
        <a:buSzPct val="100000"/>
        <a:buFont typeface="Arial"/>
        <a:buChar char="•"/>
        <a:defRPr sz="900" kern="1200" cap="none">
          <a:solidFill>
            <a:schemeClr val="tx1"/>
          </a:solidFill>
          <a:effectLst/>
          <a:latin typeface="+mn-lt"/>
          <a:ea typeface="+mn-ea"/>
          <a:cs typeface="+mn-cs"/>
        </a:defRPr>
      </a:lvl6pPr>
      <a:lvl7pPr marL="2228850" indent="-171450" algn="l" defTabSz="342900" rtl="0" eaLnBrk="1" latinLnBrk="0" hangingPunct="1">
        <a:spcBef>
          <a:spcPts val="0"/>
        </a:spcBef>
        <a:spcAft>
          <a:spcPts val="750"/>
        </a:spcAft>
        <a:buClr>
          <a:schemeClr val="tx1"/>
        </a:buClr>
        <a:buSzPct val="100000"/>
        <a:buFont typeface="Arial"/>
        <a:buChar char="•"/>
        <a:defRPr sz="900" kern="1200" cap="none">
          <a:solidFill>
            <a:schemeClr val="tx1"/>
          </a:solidFill>
          <a:effectLst/>
          <a:latin typeface="+mn-lt"/>
          <a:ea typeface="+mn-ea"/>
          <a:cs typeface="+mn-cs"/>
        </a:defRPr>
      </a:lvl7pPr>
      <a:lvl8pPr marL="2571750" indent="-171450" algn="l" defTabSz="342900" rtl="0" eaLnBrk="1" latinLnBrk="0" hangingPunct="1">
        <a:spcBef>
          <a:spcPts val="0"/>
        </a:spcBef>
        <a:spcAft>
          <a:spcPts val="750"/>
        </a:spcAft>
        <a:buClr>
          <a:schemeClr val="tx1"/>
        </a:buClr>
        <a:buSzPct val="100000"/>
        <a:buFont typeface="Arial"/>
        <a:buChar char="•"/>
        <a:defRPr sz="900" kern="1200" cap="none">
          <a:solidFill>
            <a:schemeClr val="tx1"/>
          </a:solidFill>
          <a:effectLst/>
          <a:latin typeface="+mn-lt"/>
          <a:ea typeface="+mn-ea"/>
          <a:cs typeface="+mn-cs"/>
        </a:defRPr>
      </a:lvl8pPr>
      <a:lvl9pPr marL="2914650" indent="-171450" algn="l" defTabSz="342900" rtl="0" eaLnBrk="1" latinLnBrk="0" hangingPunct="1">
        <a:spcBef>
          <a:spcPts val="0"/>
        </a:spcBef>
        <a:spcAft>
          <a:spcPts val="750"/>
        </a:spcAft>
        <a:buClr>
          <a:schemeClr val="tx1"/>
        </a:buClr>
        <a:buSzPct val="100000"/>
        <a:buFont typeface="Arial"/>
        <a:buChar char="•"/>
        <a:defRPr sz="900" kern="1200" cap="none">
          <a:solidFill>
            <a:schemeClr val="tx1"/>
          </a:solidFill>
          <a:effectLst/>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8.xml"/><Relationship Id="rId4" Type="http://schemas.openxmlformats.org/officeDocument/2006/relationships/image" Target="../media/image4.jpeg"/></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8.xml"/><Relationship Id="rId5" Type="http://schemas.openxmlformats.org/officeDocument/2006/relationships/chart" Target="../charts/chart1.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chart" Target="../charts/chart2.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53"/>
        <p:cNvGrpSpPr/>
        <p:nvPr/>
      </p:nvGrpSpPr>
      <p:grpSpPr>
        <a:xfrm>
          <a:off x="0" y="0"/>
          <a:ext cx="0" cy="0"/>
          <a:chOff x="0" y="0"/>
          <a:chExt cx="0" cy="0"/>
        </a:xfrm>
      </p:grpSpPr>
      <p:pic>
        <p:nvPicPr>
          <p:cNvPr id="10" name="Picture 9">
            <a:extLst>
              <a:ext uri="{FF2B5EF4-FFF2-40B4-BE49-F238E27FC236}">
                <a16:creationId xmlns:a16="http://schemas.microsoft.com/office/drawing/2014/main" id="{CBECFFDC-94DB-4DA3-94FE-22FEDDA8FA3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9141618" cy="5142160"/>
          </a:xfrm>
          <a:prstGeom prst="rect">
            <a:avLst/>
          </a:prstGeom>
        </p:spPr>
      </p:pic>
      <p:sp useBgFill="1">
        <p:nvSpPr>
          <p:cNvPr id="12" name="Rectangle 11">
            <a:extLst>
              <a:ext uri="{FF2B5EF4-FFF2-40B4-BE49-F238E27FC236}">
                <a16:creationId xmlns:a16="http://schemas.microsoft.com/office/drawing/2014/main" id="{0DC895F7-4E59-40FB-87DD-ACE47F94C1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618" cy="51421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digitally rendered city with numbers">
            <a:extLst>
              <a:ext uri="{FF2B5EF4-FFF2-40B4-BE49-F238E27FC236}">
                <a16:creationId xmlns:a16="http://schemas.microsoft.com/office/drawing/2014/main" id="{BCA80981-8296-62FF-21B4-DE9DF343BABB}"/>
              </a:ext>
            </a:extLst>
          </p:cNvPr>
          <p:cNvPicPr>
            <a:picLocks noChangeAspect="1"/>
          </p:cNvPicPr>
          <p:nvPr/>
        </p:nvPicPr>
        <p:blipFill rotWithShape="1">
          <a:blip r:embed="rId4">
            <a:alphaModFix amt="35000"/>
          </a:blip>
          <a:srcRect r="6223" b="1"/>
          <a:stretch/>
        </p:blipFill>
        <p:spPr>
          <a:xfrm>
            <a:off x="20" y="10"/>
            <a:ext cx="9143980" cy="5143490"/>
          </a:xfrm>
          <a:prstGeom prst="rect">
            <a:avLst/>
          </a:prstGeom>
        </p:spPr>
      </p:pic>
      <p:pic>
        <p:nvPicPr>
          <p:cNvPr id="14" name="Picture 13">
            <a:extLst>
              <a:ext uri="{FF2B5EF4-FFF2-40B4-BE49-F238E27FC236}">
                <a16:creationId xmlns:a16="http://schemas.microsoft.com/office/drawing/2014/main" id="{1A4C720E-710D-44F8-A8D7-2BAA61E1814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51000"/>
            <a:extLst>
              <a:ext uri="{28A0092B-C50C-407E-A947-70E740481C1C}">
                <a14:useLocalDpi xmlns:a14="http://schemas.microsoft.com/office/drawing/2010/main" val="0"/>
              </a:ext>
            </a:extLst>
          </a:blip>
          <a:stretch>
            <a:fillRect/>
          </a:stretch>
        </p:blipFill>
        <p:spPr>
          <a:xfrm>
            <a:off x="1191" y="669"/>
            <a:ext cx="9141618" cy="5142161"/>
          </a:xfrm>
          <a:prstGeom prst="rect">
            <a:avLst/>
          </a:prstGeom>
        </p:spPr>
      </p:pic>
      <p:sp>
        <p:nvSpPr>
          <p:cNvPr id="5" name="Rectangle 4">
            <a:extLst>
              <a:ext uri="{FF2B5EF4-FFF2-40B4-BE49-F238E27FC236}">
                <a16:creationId xmlns:a16="http://schemas.microsoft.com/office/drawing/2014/main" id="{2750B58B-9CF3-9759-D623-AB0A167D65CC}"/>
              </a:ext>
            </a:extLst>
          </p:cNvPr>
          <p:cNvSpPr/>
          <p:nvPr/>
        </p:nvSpPr>
        <p:spPr>
          <a:xfrm>
            <a:off x="713727" y="1862436"/>
            <a:ext cx="7446206" cy="923330"/>
          </a:xfrm>
          <a:prstGeom prst="rect">
            <a:avLst/>
          </a:prstGeom>
          <a:noFill/>
        </p:spPr>
        <p:txBody>
          <a:bodyPr wrap="none" lIns="91440" tIns="45720" rIns="91440" bIns="45720">
            <a:spAutoFit/>
          </a:bodyPr>
          <a:lstStyle/>
          <a:p>
            <a:pPr algn="ctr"/>
            <a:r>
              <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mj-lt"/>
                <a:ea typeface="+mj-ea"/>
                <a:cs typeface="+mj-cs"/>
              </a:rPr>
              <a:t>Analyze NYSE Data Project</a:t>
            </a:r>
            <a:endPar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7" name="TextBox 6">
            <a:extLst>
              <a:ext uri="{FF2B5EF4-FFF2-40B4-BE49-F238E27FC236}">
                <a16:creationId xmlns:a16="http://schemas.microsoft.com/office/drawing/2014/main" id="{AB334DE3-C742-4338-955F-3CFA476FB2C9}"/>
              </a:ext>
            </a:extLst>
          </p:cNvPr>
          <p:cNvSpPr txBox="1"/>
          <p:nvPr/>
        </p:nvSpPr>
        <p:spPr>
          <a:xfrm>
            <a:off x="3090672" y="3145536"/>
            <a:ext cx="2121408" cy="369332"/>
          </a:xfrm>
          <a:prstGeom prst="rect">
            <a:avLst/>
          </a:prstGeom>
          <a:noFill/>
        </p:spPr>
        <p:txBody>
          <a:bodyPr wrap="square" rtlCol="0">
            <a:spAutoFit/>
          </a:bodyPr>
          <a:lstStyle/>
          <a:p>
            <a:pPr algn="ctr"/>
            <a:r>
              <a:rPr lang="en-US" dirty="0"/>
              <a:t>Yajaira Blanks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Shape 58"/>
        <p:cNvGrpSpPr/>
        <p:nvPr/>
      </p:nvGrpSpPr>
      <p:grpSpPr>
        <a:xfrm>
          <a:off x="0" y="0"/>
          <a:ext cx="0" cy="0"/>
          <a:chOff x="0" y="0"/>
          <a:chExt cx="0" cy="0"/>
        </a:xfrm>
      </p:grpSpPr>
      <p:pic>
        <p:nvPicPr>
          <p:cNvPr id="10" name="Picture 9">
            <a:extLst>
              <a:ext uri="{FF2B5EF4-FFF2-40B4-BE49-F238E27FC236}">
                <a16:creationId xmlns:a16="http://schemas.microsoft.com/office/drawing/2014/main" id="{A17F7527-5AC0-479A-B79F-9CF46341049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9141618" cy="5142160"/>
          </a:xfrm>
          <a:prstGeom prst="rect">
            <a:avLst/>
          </a:prstGeom>
        </p:spPr>
      </p:pic>
      <p:sp useBgFill="1">
        <p:nvSpPr>
          <p:cNvPr id="12" name="Rectangle 11">
            <a:extLst>
              <a:ext uri="{FF2B5EF4-FFF2-40B4-BE49-F238E27FC236}">
                <a16:creationId xmlns:a16="http://schemas.microsoft.com/office/drawing/2014/main" id="{50E53EDA-3B94-4F6B-9E86-D3BB9EBB96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81EA7ED3-842B-9102-8E82-3D39347D2A11}"/>
              </a:ext>
            </a:extLst>
          </p:cNvPr>
          <p:cNvSpPr>
            <a:spLocks noGrp="1"/>
          </p:cNvSpPr>
          <p:nvPr>
            <p:ph type="title"/>
          </p:nvPr>
        </p:nvSpPr>
        <p:spPr>
          <a:xfrm>
            <a:off x="0" y="27416"/>
            <a:ext cx="2744542" cy="3418386"/>
          </a:xfrm>
          <a:solidFill>
            <a:schemeClr val="bg1">
              <a:lumMod val="95000"/>
              <a:lumOff val="5000"/>
            </a:schemeClr>
          </a:solidFill>
        </p:spPr>
        <p:txBody>
          <a:bodyPr vert="horz" lIns="91440" tIns="45720" rIns="91440" bIns="45720" rtlCol="0" anchor="ctr">
            <a:normAutofit/>
          </a:bodyPr>
          <a:lstStyle/>
          <a:p>
            <a:pPr algn="r" defTabSz="457200">
              <a:lnSpc>
                <a:spcPct val="90000"/>
              </a:lnSpc>
              <a:spcBef>
                <a:spcPct val="0"/>
              </a:spcBef>
            </a:pPr>
            <a:r>
              <a:rPr lang="en-US" sz="2800" b="1" cap="none" dirty="0">
                <a:cs typeface="Arial" panose="020B0604020202020204" pitchFamily="34" charset="0"/>
              </a:rPr>
              <a:t>Does consumer staples earn more revenue on average compared to consumer discretionary</a:t>
            </a:r>
            <a:r>
              <a:rPr lang="en-US" sz="2800" b="1" dirty="0"/>
              <a:t>? </a:t>
            </a:r>
          </a:p>
        </p:txBody>
      </p:sp>
      <p:cxnSp>
        <p:nvCxnSpPr>
          <p:cNvPr id="14" name="Straight Connector 13">
            <a:extLst>
              <a:ext uri="{FF2B5EF4-FFF2-40B4-BE49-F238E27FC236}">
                <a16:creationId xmlns:a16="http://schemas.microsoft.com/office/drawing/2014/main" id="{30EFD79F-7790-479B-B7DB-BD0D8C101D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500192" y="1251585"/>
            <a:ext cx="0" cy="264033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5" name="Text Placeholder 4">
            <a:extLst>
              <a:ext uri="{FF2B5EF4-FFF2-40B4-BE49-F238E27FC236}">
                <a16:creationId xmlns:a16="http://schemas.microsoft.com/office/drawing/2014/main" id="{A0524E91-A1E7-FDED-F45D-2FDE4CC78E23}"/>
              </a:ext>
            </a:extLst>
          </p:cNvPr>
          <p:cNvSpPr>
            <a:spLocks noGrp="1"/>
          </p:cNvSpPr>
          <p:nvPr>
            <p:ph type="body" idx="1"/>
          </p:nvPr>
        </p:nvSpPr>
        <p:spPr>
          <a:xfrm>
            <a:off x="1150935" y="3605218"/>
            <a:ext cx="7065965" cy="1322382"/>
          </a:xfrm>
        </p:spPr>
        <p:txBody>
          <a:bodyPr vert="horz" lIns="91440" tIns="45720" rIns="91440" bIns="45720" rtlCol="0" anchor="ctr">
            <a:normAutofit/>
          </a:bodyPr>
          <a:lstStyle/>
          <a:p>
            <a:pPr defTabSz="457200">
              <a:spcAft>
                <a:spcPts val="1000"/>
              </a:spcAft>
              <a:buSzPct val="100000"/>
              <a:buFont typeface="Arial"/>
              <a:buChar char="•"/>
            </a:pPr>
            <a:r>
              <a:rPr lang="en-US" sz="1000" dirty="0"/>
              <a:t>Above is a histogram for the average revenue  for Consumer Staples and Consumer Discretionary sectors  for the four years of data provided. </a:t>
            </a:r>
          </a:p>
          <a:p>
            <a:pPr defTabSz="457200">
              <a:spcAft>
                <a:spcPts val="1000"/>
              </a:spcAft>
              <a:buSzPct val="100000"/>
              <a:buFont typeface="Arial"/>
              <a:buChar char="•"/>
            </a:pPr>
            <a:r>
              <a:rPr lang="en-US" sz="1000" dirty="0">
                <a:solidFill>
                  <a:srgbClr val="FFFFFF"/>
                </a:solidFill>
              </a:rPr>
              <a:t>A</a:t>
            </a:r>
            <a:r>
              <a:rPr lang="en-US" sz="1000" b="0" i="0" u="none" strike="noStrike" dirty="0">
                <a:solidFill>
                  <a:srgbClr val="FFFFFF"/>
                </a:solidFill>
                <a:effectLst/>
              </a:rPr>
              <a:t>fter looking at the histogram of the data on both companies' average revenues, it is obvious that Consumer Staples earn an average revenue of 1.432 trillion dollars, while Consumer Discretionary earns 1.405 trillion dollars on average between the four years of average revenue. This proves that the question is true and shows that Consumer Staples are less sensitive to economic cycles. </a:t>
            </a:r>
            <a:endParaRPr lang="en-US" sz="1000" dirty="0"/>
          </a:p>
        </p:txBody>
      </p:sp>
      <p:graphicFrame>
        <p:nvGraphicFramePr>
          <p:cNvPr id="6" name="Chart 5">
            <a:extLst>
              <a:ext uri="{FF2B5EF4-FFF2-40B4-BE49-F238E27FC236}">
                <a16:creationId xmlns:a16="http://schemas.microsoft.com/office/drawing/2014/main" id="{2A000B76-9D62-2A76-52E8-53140045B68A}"/>
              </a:ext>
            </a:extLst>
          </p:cNvPr>
          <p:cNvGraphicFramePr>
            <a:graphicFrameLocks/>
          </p:cNvGraphicFramePr>
          <p:nvPr>
            <p:extLst>
              <p:ext uri="{D42A27DB-BD31-4B8C-83A1-F6EECF244321}">
                <p14:modId xmlns:p14="http://schemas.microsoft.com/office/powerpoint/2010/main" val="3943427007"/>
              </p:ext>
            </p:extLst>
          </p:nvPr>
        </p:nvGraphicFramePr>
        <p:xfrm>
          <a:off x="2744542" y="26076"/>
          <a:ext cx="6356902" cy="3359322"/>
        </p:xfrm>
        <a:graphic>
          <a:graphicData uri="http://schemas.openxmlformats.org/drawingml/2006/chart">
            <c:chart xmlns:c="http://schemas.openxmlformats.org/drawingml/2006/chart" xmlns:r="http://schemas.openxmlformats.org/officeDocument/2006/relationships" r:id="rId5"/>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4295AC-6402-CD5B-B77A-F2CC36A427CF}"/>
              </a:ext>
            </a:extLst>
          </p:cNvPr>
          <p:cNvSpPr>
            <a:spLocks noGrp="1"/>
          </p:cNvSpPr>
          <p:nvPr>
            <p:ph type="title"/>
          </p:nvPr>
        </p:nvSpPr>
        <p:spPr>
          <a:xfrm>
            <a:off x="220259" y="65944"/>
            <a:ext cx="8739013" cy="1458225"/>
          </a:xfrm>
        </p:spPr>
        <p:txBody>
          <a:bodyPr/>
          <a:lstStyle/>
          <a:p>
            <a:r>
              <a:rPr lang="en-US" sz="1200" cap="none" dirty="0"/>
              <a:t>The bar charts below show that both companies’ revenues are left skewed so the best measure of center would be the median. The median for Consumer Discretionary is $1.39 trillion and the median for Consumer staples is $1.44 trillion. Normally, left skewed would represent that the mean is less than the median however, that is not true for Consumer Discretionary.  The mean for Consumer Discretionary is $1.40 trillion compared to the mean of Consumer Staples which is $1.43 trillion. The standard deviation and range for Consumer Discretionary (SD $94.3 billion/ Range $217 billion)  are higher than Consumer Staples (SD $31 billion/ Range $70 billion). Since Consumer discretionary has a larger range that means that Consumer Discretionary has a broader variability than Consumer Staples. This data can indicate that Consumer Staples will see a more consistent increase in revenue over time compared to Consumer Discretionary because of a lower variability. </a:t>
            </a:r>
          </a:p>
        </p:txBody>
      </p:sp>
      <p:graphicFrame>
        <p:nvGraphicFramePr>
          <p:cNvPr id="5" name="Chart 4">
            <a:extLst>
              <a:ext uri="{FF2B5EF4-FFF2-40B4-BE49-F238E27FC236}">
                <a16:creationId xmlns:a16="http://schemas.microsoft.com/office/drawing/2014/main" id="{6C89F639-4720-DF62-C061-5DB37C025218}"/>
              </a:ext>
            </a:extLst>
          </p:cNvPr>
          <p:cNvGraphicFramePr>
            <a:graphicFrameLocks/>
          </p:cNvGraphicFramePr>
          <p:nvPr>
            <p:extLst>
              <p:ext uri="{D42A27DB-BD31-4B8C-83A1-F6EECF244321}">
                <p14:modId xmlns:p14="http://schemas.microsoft.com/office/powerpoint/2010/main" val="1324697288"/>
              </p:ext>
            </p:extLst>
          </p:nvPr>
        </p:nvGraphicFramePr>
        <p:xfrm>
          <a:off x="91440" y="1524170"/>
          <a:ext cx="4572000" cy="305248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Chart 5">
            <a:extLst>
              <a:ext uri="{FF2B5EF4-FFF2-40B4-BE49-F238E27FC236}">
                <a16:creationId xmlns:a16="http://schemas.microsoft.com/office/drawing/2014/main" id="{B48D023A-9620-12B2-3D92-FDC8BD294800}"/>
              </a:ext>
            </a:extLst>
          </p:cNvPr>
          <p:cNvGraphicFramePr>
            <a:graphicFrameLocks/>
          </p:cNvGraphicFramePr>
          <p:nvPr>
            <p:extLst>
              <p:ext uri="{D42A27DB-BD31-4B8C-83A1-F6EECF244321}">
                <p14:modId xmlns:p14="http://schemas.microsoft.com/office/powerpoint/2010/main" val="3286421577"/>
              </p:ext>
            </p:extLst>
          </p:nvPr>
        </p:nvGraphicFramePr>
        <p:xfrm>
          <a:off x="4480560" y="1524170"/>
          <a:ext cx="4572000" cy="3052482"/>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9" name="Table 8">
            <a:extLst>
              <a:ext uri="{FF2B5EF4-FFF2-40B4-BE49-F238E27FC236}">
                <a16:creationId xmlns:a16="http://schemas.microsoft.com/office/drawing/2014/main" id="{A5BCDA8F-F5E1-05A7-2C51-8C38165F4A49}"/>
              </a:ext>
            </a:extLst>
          </p:cNvPr>
          <p:cNvGraphicFramePr>
            <a:graphicFrameLocks noGrp="1"/>
          </p:cNvGraphicFramePr>
          <p:nvPr>
            <p:extLst>
              <p:ext uri="{D42A27DB-BD31-4B8C-83A1-F6EECF244321}">
                <p14:modId xmlns:p14="http://schemas.microsoft.com/office/powerpoint/2010/main" val="1694555856"/>
              </p:ext>
            </p:extLst>
          </p:nvPr>
        </p:nvGraphicFramePr>
        <p:xfrm>
          <a:off x="708660" y="4465312"/>
          <a:ext cx="7543800" cy="492125"/>
        </p:xfrm>
        <a:graphic>
          <a:graphicData uri="http://schemas.openxmlformats.org/drawingml/2006/table">
            <a:tbl>
              <a:tblPr>
                <a:tableStyleId>{5C22544A-7EE6-4342-B048-85BDC9FD1C3A}</a:tableStyleId>
              </a:tblPr>
              <a:tblGrid>
                <a:gridCol w="1484026">
                  <a:extLst>
                    <a:ext uri="{9D8B030D-6E8A-4147-A177-3AD203B41FA5}">
                      <a16:colId xmlns:a16="http://schemas.microsoft.com/office/drawing/2014/main" val="1102645369"/>
                    </a:ext>
                  </a:extLst>
                </a:gridCol>
                <a:gridCol w="2501916">
                  <a:extLst>
                    <a:ext uri="{9D8B030D-6E8A-4147-A177-3AD203B41FA5}">
                      <a16:colId xmlns:a16="http://schemas.microsoft.com/office/drawing/2014/main" val="447753276"/>
                    </a:ext>
                  </a:extLst>
                </a:gridCol>
                <a:gridCol w="1778929">
                  <a:extLst>
                    <a:ext uri="{9D8B030D-6E8A-4147-A177-3AD203B41FA5}">
                      <a16:colId xmlns:a16="http://schemas.microsoft.com/office/drawing/2014/main" val="3624219870"/>
                    </a:ext>
                  </a:extLst>
                </a:gridCol>
                <a:gridCol w="1778929">
                  <a:extLst>
                    <a:ext uri="{9D8B030D-6E8A-4147-A177-3AD203B41FA5}">
                      <a16:colId xmlns:a16="http://schemas.microsoft.com/office/drawing/2014/main" val="1391710458"/>
                    </a:ext>
                  </a:extLst>
                </a:gridCol>
              </a:tblGrid>
              <a:tr h="83309">
                <a:tc>
                  <a:txBody>
                    <a:bodyPr/>
                    <a:lstStyle/>
                    <a:p>
                      <a:pPr algn="l" fontAlgn="b"/>
                      <a:r>
                        <a:rPr lang="en-US" sz="1000" u="none" strike="noStrike">
                          <a:effectLst/>
                        </a:rPr>
                        <a:t>Standard Deviation</a:t>
                      </a:r>
                      <a:endParaRPr lang="en-US" sz="1000" b="0" i="0" u="none" strike="noStrike">
                        <a:solidFill>
                          <a:srgbClr val="000000"/>
                        </a:solidFill>
                        <a:effectLst/>
                        <a:latin typeface="Arial" panose="020B0604020202020204" pitchFamily="34" charset="0"/>
                      </a:endParaRPr>
                    </a:p>
                  </a:txBody>
                  <a:tcPr marL="9525" marR="9525" marT="9525" marB="0" anchor="b"/>
                </a:tc>
                <a:tc>
                  <a:txBody>
                    <a:bodyPr/>
                    <a:lstStyle/>
                    <a:p>
                      <a:pPr algn="r" fontAlgn="b"/>
                      <a:r>
                        <a:rPr lang="en-US" sz="1000" u="none" strike="noStrike">
                          <a:effectLst/>
                        </a:rPr>
                        <a:t>94321533188.70</a:t>
                      </a:r>
                      <a:endParaRPr lang="en-US" sz="10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r>
                        <a:rPr lang="en-US" sz="1000" u="none" strike="noStrike">
                          <a:effectLst/>
                        </a:rPr>
                        <a:t>Standard Deviation</a:t>
                      </a:r>
                      <a:endParaRPr lang="en-US" sz="1000" b="0" i="0" u="none" strike="noStrike">
                        <a:solidFill>
                          <a:srgbClr val="000000"/>
                        </a:solidFill>
                        <a:effectLst/>
                        <a:latin typeface="Arial" panose="020B0604020202020204" pitchFamily="34" charset="0"/>
                      </a:endParaRPr>
                    </a:p>
                  </a:txBody>
                  <a:tcPr marL="9525" marR="9525" marT="9525" marB="0" anchor="b"/>
                </a:tc>
                <a:tc>
                  <a:txBody>
                    <a:bodyPr/>
                    <a:lstStyle/>
                    <a:p>
                      <a:pPr algn="r" fontAlgn="b"/>
                      <a:r>
                        <a:rPr lang="en-US" sz="1000" u="none" strike="noStrike">
                          <a:effectLst/>
                        </a:rPr>
                        <a:t>31991816565.12</a:t>
                      </a:r>
                      <a:endParaRPr lang="en-US" sz="1000" b="0" i="0" u="none" strike="noStrike">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4281795748"/>
                  </a:ext>
                </a:extLst>
              </a:tr>
              <a:tr h="165100">
                <a:tc>
                  <a:txBody>
                    <a:bodyPr/>
                    <a:lstStyle/>
                    <a:p>
                      <a:pPr algn="l" fontAlgn="b"/>
                      <a:r>
                        <a:rPr lang="en-US" sz="1000" u="none" strike="noStrike">
                          <a:effectLst/>
                        </a:rPr>
                        <a:t>Skewness</a:t>
                      </a:r>
                      <a:endParaRPr lang="en-US" sz="1000" b="0" i="0" u="none" strike="noStrike">
                        <a:solidFill>
                          <a:srgbClr val="000000"/>
                        </a:solidFill>
                        <a:effectLst/>
                        <a:latin typeface="Arial" panose="020B0604020202020204" pitchFamily="34" charset="0"/>
                      </a:endParaRPr>
                    </a:p>
                  </a:txBody>
                  <a:tcPr marL="9525" marR="9525" marT="9525" marB="0" anchor="b"/>
                </a:tc>
                <a:tc>
                  <a:txBody>
                    <a:bodyPr/>
                    <a:lstStyle/>
                    <a:p>
                      <a:pPr algn="r" fontAlgn="b"/>
                      <a:r>
                        <a:rPr lang="en-US" sz="1000" u="none" strike="noStrike">
                          <a:effectLst/>
                        </a:rPr>
                        <a:t>0.46</a:t>
                      </a:r>
                      <a:endParaRPr lang="en-US" sz="10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r>
                        <a:rPr lang="en-US" sz="1000" u="none" strike="noStrike">
                          <a:effectLst/>
                        </a:rPr>
                        <a:t>Skewness</a:t>
                      </a:r>
                      <a:endParaRPr lang="en-US" sz="1000" b="0" i="0" u="none" strike="noStrike">
                        <a:solidFill>
                          <a:srgbClr val="000000"/>
                        </a:solidFill>
                        <a:effectLst/>
                        <a:latin typeface="Arial" panose="020B0604020202020204" pitchFamily="34" charset="0"/>
                      </a:endParaRPr>
                    </a:p>
                  </a:txBody>
                  <a:tcPr marL="9525" marR="9525" marT="9525" marB="0" anchor="b"/>
                </a:tc>
                <a:tc>
                  <a:txBody>
                    <a:bodyPr/>
                    <a:lstStyle/>
                    <a:p>
                      <a:pPr algn="r" fontAlgn="b"/>
                      <a:r>
                        <a:rPr lang="en-US" sz="1000" u="none" strike="noStrike">
                          <a:effectLst/>
                        </a:rPr>
                        <a:t>-1.12</a:t>
                      </a:r>
                      <a:endParaRPr lang="en-US" sz="1000" b="0" i="0" u="none" strike="noStrike">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64540013"/>
                  </a:ext>
                </a:extLst>
              </a:tr>
              <a:tr h="165100">
                <a:tc>
                  <a:txBody>
                    <a:bodyPr/>
                    <a:lstStyle/>
                    <a:p>
                      <a:pPr algn="l" fontAlgn="b"/>
                      <a:r>
                        <a:rPr lang="en-US" sz="1000" u="none" strike="noStrike">
                          <a:effectLst/>
                        </a:rPr>
                        <a:t>Range</a:t>
                      </a:r>
                      <a:endParaRPr lang="en-US" sz="1000" b="0" i="0" u="none" strike="noStrike">
                        <a:solidFill>
                          <a:srgbClr val="000000"/>
                        </a:solidFill>
                        <a:effectLst/>
                        <a:latin typeface="Arial" panose="020B0604020202020204" pitchFamily="34" charset="0"/>
                      </a:endParaRPr>
                    </a:p>
                  </a:txBody>
                  <a:tcPr marL="9525" marR="9525" marT="9525" marB="0" anchor="b"/>
                </a:tc>
                <a:tc>
                  <a:txBody>
                    <a:bodyPr/>
                    <a:lstStyle/>
                    <a:p>
                      <a:pPr algn="r" fontAlgn="b"/>
                      <a:r>
                        <a:rPr lang="en-US" sz="1000" u="none" strike="noStrike">
                          <a:effectLst/>
                        </a:rPr>
                        <a:t>217215380000.00</a:t>
                      </a:r>
                      <a:endParaRPr lang="en-US" sz="10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r>
                        <a:rPr lang="en-US" sz="1000" u="none" strike="noStrike">
                          <a:effectLst/>
                        </a:rPr>
                        <a:t>Range</a:t>
                      </a:r>
                      <a:endParaRPr lang="en-US" sz="1000" b="0" i="0" u="none" strike="noStrike">
                        <a:solidFill>
                          <a:srgbClr val="000000"/>
                        </a:solidFill>
                        <a:effectLst/>
                        <a:latin typeface="Arial" panose="020B0604020202020204" pitchFamily="34" charset="0"/>
                      </a:endParaRPr>
                    </a:p>
                  </a:txBody>
                  <a:tcPr marL="9525" marR="9525" marT="9525" marB="0" anchor="b"/>
                </a:tc>
                <a:tc>
                  <a:txBody>
                    <a:bodyPr/>
                    <a:lstStyle/>
                    <a:p>
                      <a:pPr algn="r" fontAlgn="b"/>
                      <a:r>
                        <a:rPr lang="en-US" sz="1000" u="none" strike="noStrike" dirty="0">
                          <a:effectLst/>
                        </a:rPr>
                        <a:t>70299139000.00</a:t>
                      </a:r>
                      <a:endParaRPr lang="en-US" sz="1000" b="0" i="0" u="none" strike="noStrike" dirty="0">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2187727733"/>
                  </a:ext>
                </a:extLst>
              </a:tr>
            </a:tbl>
          </a:graphicData>
        </a:graphic>
      </p:graphicFrame>
    </p:spTree>
    <p:extLst>
      <p:ext uri="{BB962C8B-B14F-4D97-AF65-F5344CB8AC3E}">
        <p14:creationId xmlns:p14="http://schemas.microsoft.com/office/powerpoint/2010/main" val="369490594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{0A125967-ABD6-7B42-AA55-0BD064DAC881}tf10001058</Template>
  <TotalTime>233</TotalTime>
  <Words>322</Words>
  <Application>Microsoft Macintosh PowerPoint</Application>
  <PresentationFormat>On-screen Show (16:9)</PresentationFormat>
  <Paragraphs>25</Paragraphs>
  <Slides>3</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Calibri</vt:lpstr>
      <vt:lpstr>Calibri Light</vt:lpstr>
      <vt:lpstr>Arial</vt:lpstr>
      <vt:lpstr>Celestial</vt:lpstr>
      <vt:lpstr>PowerPoint Presentation</vt:lpstr>
      <vt:lpstr>Does consumer staples earn more revenue on average compared to consumer discretionary? </vt:lpstr>
      <vt:lpstr>The bar charts below show that both companies’ revenues are left skewed so the best measure of center would be the median. The median for Consumer Discretionary is $1.39 trillion and the median for Consumer staples is $1.44 trillion. Normally, left skewed would represent that the mean is less than the median however, that is not true for Consumer Discretionary.  The mean for Consumer Discretionary is $1.40 trillion compared to the mean of Consumer Staples which is $1.43 trillion. The standard deviation and range for Consumer Discretionary (SD $94.3 billion/ Range $217 billion)  are higher than Consumer Staples (SD $31 billion/ Range $70 billion). Since Consumer discretionary has a larger range that means that Consumer Discretionary has a broader variability than Consumer Staples. This data can indicate that Consumer Staples will see a more consistent increase in revenue over time compared to Consumer Discretionary because of a lower variability.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Yajaira Blanks</cp:lastModifiedBy>
  <cp:revision>4</cp:revision>
  <dcterms:modified xsi:type="dcterms:W3CDTF">2022-12-12T21:07:42Z</dcterms:modified>
</cp:coreProperties>
</file>