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Roboto Medium"/>
      <p:regular r:id="rId48"/>
      <p:bold r:id="rId49"/>
      <p:italic r:id="rId50"/>
      <p:boldItalic r:id="rId51"/>
    </p:embeddedFont>
    <p:embeddedFont>
      <p:font typeface="Poppins"/>
      <p:regular r:id="rId52"/>
      <p:bold r:id="rId53"/>
      <p:italic r:id="rId54"/>
      <p:boldItalic r:id="rId55"/>
    </p:embeddedFont>
    <p:embeddedFont>
      <p:font typeface="Fira Sans Extra Condensed Medium"/>
      <p:regular r:id="rId56"/>
      <p:bold r:id="rId57"/>
      <p:italic r:id="rId58"/>
      <p:boldItalic r:id="rId59"/>
    </p:embeddedFont>
    <p:embeddedFont>
      <p:font typeface="Fira Sans Extra Condensed Light"/>
      <p:regular r:id="rId60"/>
      <p:bold r:id="rId61"/>
      <p:italic r:id="rId62"/>
      <p:boldItalic r:id="rId63"/>
    </p:embeddedFont>
    <p:embeddedFont>
      <p:font typeface="Proxima Nova Semibold"/>
      <p:regular r:id="rId64"/>
      <p:bold r:id="rId65"/>
      <p:boldItalic r:id="rId66"/>
    </p:embeddedFont>
    <p:embeddedFont>
      <p:font typeface="Fira Sans Extra Condensed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FiraSansExtraCondense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FiraSansExtraCondensedLight-italic.fntdata"/><Relationship Id="rId61" Type="http://schemas.openxmlformats.org/officeDocument/2006/relationships/font" Target="fonts/FiraSansExtraCondensedLight-bold.fntdata"/><Relationship Id="rId20" Type="http://schemas.openxmlformats.org/officeDocument/2006/relationships/slide" Target="slides/slide15.xml"/><Relationship Id="rId64" Type="http://schemas.openxmlformats.org/officeDocument/2006/relationships/font" Target="fonts/ProximaNovaSemibold-regular.fntdata"/><Relationship Id="rId63" Type="http://schemas.openxmlformats.org/officeDocument/2006/relationships/font" Target="fonts/FiraSansExtraCondensedLight-boldItalic.fntdata"/><Relationship Id="rId22" Type="http://schemas.openxmlformats.org/officeDocument/2006/relationships/slide" Target="slides/slide17.xml"/><Relationship Id="rId66" Type="http://schemas.openxmlformats.org/officeDocument/2006/relationships/font" Target="fonts/ProximaNovaSemibold-boldItalic.fntdata"/><Relationship Id="rId21" Type="http://schemas.openxmlformats.org/officeDocument/2006/relationships/slide" Target="slides/slide16.xml"/><Relationship Id="rId65" Type="http://schemas.openxmlformats.org/officeDocument/2006/relationships/font" Target="fonts/ProximaNovaSemibold-bold.fntdata"/><Relationship Id="rId24" Type="http://schemas.openxmlformats.org/officeDocument/2006/relationships/slide" Target="slides/slide19.xml"/><Relationship Id="rId68" Type="http://schemas.openxmlformats.org/officeDocument/2006/relationships/font" Target="fonts/FiraSansExtraCondensed-bold.fntdata"/><Relationship Id="rId23" Type="http://schemas.openxmlformats.org/officeDocument/2006/relationships/slide" Target="slides/slide18.xml"/><Relationship Id="rId67" Type="http://schemas.openxmlformats.org/officeDocument/2006/relationships/font" Target="fonts/FiraSansExtraCondensed-regular.fntdata"/><Relationship Id="rId60" Type="http://schemas.openxmlformats.org/officeDocument/2006/relationships/font" Target="fonts/FiraSansExtraCondensed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FiraSansExtraCondensed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boldItalic.fntdata"/><Relationship Id="rId50" Type="http://schemas.openxmlformats.org/officeDocument/2006/relationships/font" Target="fonts/RobotoMedium-italic.fntdata"/><Relationship Id="rId53" Type="http://schemas.openxmlformats.org/officeDocument/2006/relationships/font" Target="fonts/Poppins-bold.fntdata"/><Relationship Id="rId52" Type="http://schemas.openxmlformats.org/officeDocument/2006/relationships/font" Target="fonts/Poppins-regular.fntdata"/><Relationship Id="rId11" Type="http://schemas.openxmlformats.org/officeDocument/2006/relationships/slide" Target="slides/slide6.xml"/><Relationship Id="rId55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54" Type="http://schemas.openxmlformats.org/officeDocument/2006/relationships/font" Target="fonts/Poppins-italic.fntdata"/><Relationship Id="rId13" Type="http://schemas.openxmlformats.org/officeDocument/2006/relationships/slide" Target="slides/slide8.xml"/><Relationship Id="rId57" Type="http://schemas.openxmlformats.org/officeDocument/2006/relationships/font" Target="fonts/FiraSansExtraCondensedMedium-bold.fntdata"/><Relationship Id="rId12" Type="http://schemas.openxmlformats.org/officeDocument/2006/relationships/slide" Target="slides/slide7.xml"/><Relationship Id="rId56" Type="http://schemas.openxmlformats.org/officeDocument/2006/relationships/font" Target="fonts/FiraSansExtraCondensedMedium-regular.fntdata"/><Relationship Id="rId15" Type="http://schemas.openxmlformats.org/officeDocument/2006/relationships/slide" Target="slides/slide10.xml"/><Relationship Id="rId59" Type="http://schemas.openxmlformats.org/officeDocument/2006/relationships/font" Target="fonts/FiraSansExtraCondensedMedium-boldItalic.fntdata"/><Relationship Id="rId14" Type="http://schemas.openxmlformats.org/officeDocument/2006/relationships/slide" Target="slides/slide9.xml"/><Relationship Id="rId58" Type="http://schemas.openxmlformats.org/officeDocument/2006/relationships/font" Target="fonts/FiraSansExtraCondensedMedium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a22a4a535_2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a22a4a535_2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8cb5e294cb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8cb5e294cb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8a22a4a535_2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8a22a4a535_2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8a22a4a535_2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8a22a4a535_2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8cb5e294cb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8cb5e294cb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8a22a4a535_2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8a22a4a535_2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a22a4a535_2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a22a4a535_2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8bb4d846c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8bb4d846c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8a22a4a535_2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8a22a4a535_2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8a22a4a535_2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8a22a4a535_2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8a22a4a535_2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8a22a4a535_2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SLIDES_API161946673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SLIDES_API161946673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SLIDES_API161946673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SLIDES_API161946673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8e719bf37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8e719bf37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a22a4a535_2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a22a4a535_2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Charts Infographics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1724988" y="1784475"/>
            <a:ext cx="5694000" cy="3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Here is where your presentation starts</a:t>
            </a:r>
            <a:endParaRPr sz="170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fmla="val 15028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fmla="val 10812714" name="adj1"/>
                <a:gd fmla="val 21599774" name="adj2"/>
                <a:gd fmla="val 8499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rect b="b" l="l" r="r" t="t"/>
            <a:pathLst>
              <a:path extrusionOk="0" h="11520" w="11562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fmla="val 15028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fmla="val 2738786" name="adj1"/>
                <a:gd fmla="val 21599774" name="adj2"/>
                <a:gd fmla="val 8499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rect b="b" l="l" r="r" t="t"/>
              <a:pathLst>
                <a:path extrusionOk="0" h="2108" w="212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rect b="b" l="l" r="r" t="t"/>
              <a:pathLst>
                <a:path extrusionOk="0" h="4132" w="4144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rect b="b" l="l" r="r" t="t"/>
              <a:pathLst>
                <a:path extrusionOk="0" h="10634" w="11562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fmla="val 15028" name="adj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fmla="val 7014339" name="adj1"/>
                <a:gd fmla="val 21599774" name="adj2"/>
                <a:gd fmla="val 8499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rect b="b" l="l" r="r" t="t"/>
              <a:pathLst>
                <a:path extrusionOk="0" h="2442" w="2442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rect b="b" l="l" r="r" t="t"/>
              <a:pathLst>
                <a:path extrusionOk="0" h="2438" w="2847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rect b="b" l="l" r="r" t="t"/>
              <a:pathLst>
                <a:path extrusionOk="0" h="2458" w="2442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rect b="b" l="l" r="r" t="t"/>
              <a:pathLst>
                <a:path extrusionOk="0" h="2447" w="2847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rect b="b" l="l" r="r" t="t"/>
              <a:pathLst>
                <a:path extrusionOk="0" h="11074" w="7502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fmla="val 15028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fmla="val 5431384" name="adj1"/>
                <a:gd fmla="val 21599774" name="adj2"/>
                <a:gd fmla="val 8499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rect b="b" l="l" r="r" t="t"/>
              <a:pathLst>
                <a:path extrusionOk="0" h="11550" w="5989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rect b="b" l="l" r="r" t="t"/>
              <a:pathLst>
                <a:path extrusionOk="0" h="5097" w="5597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rect b="b" l="l" r="r" t="t"/>
              <a:pathLst>
                <a:path extrusionOk="0" h="5097" w="5573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6212" name="adj"/>
                </a:avLst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fmla="val 21538366" name="adj1"/>
                  <a:gd fmla="val 16198046" name="adj2"/>
                  <a:gd fmla="val 16139" name="adj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6212" name="adj"/>
                </a:avLst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fmla="val 5415375" name="adj1"/>
                  <a:gd fmla="val 16198046" name="adj2"/>
                  <a:gd fmla="val 16139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6212" name="adj"/>
                </a:avLst>
              </a:prstGeom>
              <a:noFill/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fmla="val 9289951" name="adj1"/>
                  <a:gd fmla="val 16198046" name="adj2"/>
                  <a:gd fmla="val 16139" name="adj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6212" name="adj"/>
                </a:avLst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fmla="val 18563123" name="adj1"/>
                  <a:gd fmla="val 16198046" name="adj2"/>
                  <a:gd fmla="val 16139" name="adj3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2991682" name="adj1"/>
                <a:gd fmla="val 11353025" name="adj2"/>
              </a:avLst>
            </a:prstGeom>
            <a:solidFill>
              <a:schemeClr val="accent5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18630211" name="adj1"/>
                <a:gd fmla="val 2992373" name="adj2"/>
              </a:avLst>
            </a:prstGeom>
            <a:solidFill>
              <a:schemeClr val="accent3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15043696" name="adj1"/>
                <a:gd fmla="val 18626570" name="adj2"/>
              </a:avLst>
            </a:prstGeom>
            <a:solidFill>
              <a:schemeClr val="accent2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fmla="val 11361736" name="adj1"/>
                <a:gd fmla="val 15052745" name="adj2"/>
              </a:avLst>
            </a:prstGeom>
            <a:solidFill>
              <a:schemeClr val="accent1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</a:t>
              </a: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fmla="val 19001718" name="adj1"/>
                  <a:gd fmla="val 2901665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fmla="val 2863663" name="adj1"/>
                  <a:gd fmla="val 8037408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fmla="val 7942849" name="adj1"/>
                  <a:gd fmla="val 1350011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</a:t>
                </a: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fmla="val 13421822" name="adj1"/>
                  <a:gd fmla="val 19067991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</a:t>
                </a: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8248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fmla="val 21597691" name="adj1"/>
                  <a:gd fmla="val 16212183" name="adj2"/>
                  <a:gd fmla="val 8272" name="adj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fmla="val 10621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fmla="val 2077565" name="adj1"/>
                <a:gd fmla="val 16217890" name="adj2"/>
                <a:gd fmla="val 10528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fmla="val 15076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fmla="val 5423556" name="adj1"/>
                  <a:gd fmla="val 16203475" name="adj2"/>
                  <a:gd fmla="val 14985" name="adj3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flipH="1" rot="10800000">
              <a:off x="792375" y="1239425"/>
              <a:ext cx="3064800" cy="3064800"/>
            </a:xfrm>
            <a:prstGeom prst="blockArc">
              <a:avLst>
                <a:gd fmla="val 5383899" name="adj1"/>
                <a:gd fmla="val 16197592" name="adj2"/>
                <a:gd fmla="val 807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flipH="1" rot="10800000">
              <a:off x="1038675" y="1485875"/>
              <a:ext cx="2572200" cy="2571900"/>
            </a:xfrm>
            <a:prstGeom prst="blockArc">
              <a:avLst>
                <a:gd fmla="val 3698438" name="adj1"/>
                <a:gd fmla="val 16196780" name="adj2"/>
                <a:gd fmla="val 9536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flipH="1" rot="10800000">
              <a:off x="1283325" y="1730375"/>
              <a:ext cx="2082900" cy="2082900"/>
            </a:xfrm>
            <a:prstGeom prst="blockArc">
              <a:avLst>
                <a:gd fmla="val 1545075" name="adj1"/>
                <a:gd fmla="val 16195235" name="adj2"/>
                <a:gd fmla="val 11901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flipH="1" rot="10800000">
              <a:off x="1528575" y="1975625"/>
              <a:ext cx="1592400" cy="1592400"/>
            </a:xfrm>
            <a:prstGeom prst="blockArc">
              <a:avLst>
                <a:gd fmla="val 19723798" name="adj1"/>
                <a:gd fmla="val 16192946" name="adj2"/>
                <a:gd fmla="val 15569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29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fmla="val 16200000" name="adj1"/>
                <a:gd fmla="val 6136707" name="adj2"/>
              </a:avLst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fmla="val 16200000" name="adj1"/>
                <a:gd fmla="val 9118718" name="adj2"/>
              </a:avLst>
            </a:prstGeom>
            <a:noFill/>
            <a:ln cap="flat" cmpd="sng" w="2286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fmla="val 16200000" name="adj1"/>
                <a:gd fmla="val 12033762" name="adj2"/>
              </a:avLst>
            </a:prstGeom>
            <a:noFill/>
            <a:ln cap="flat" cmpd="sng" w="2286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rect b="b" l="l" r="r" t="t"/>
              <a:pathLst>
                <a:path extrusionOk="0" h="11558" w="6031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rect b="b" l="l" r="r" t="t"/>
              <a:pathLst>
                <a:path extrusionOk="0" h="19066" w="19066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18" name="Google Shape;718;p31"/>
          <p:cNvGrpSpPr/>
          <p:nvPr/>
        </p:nvGrpSpPr>
        <p:grpSpPr>
          <a:xfrm>
            <a:off x="3094875" y="1426500"/>
            <a:ext cx="2954100" cy="2954100"/>
            <a:chOff x="3094875" y="1352875"/>
            <a:chExt cx="2954100" cy="2954100"/>
          </a:xfrm>
        </p:grpSpPr>
        <p:sp>
          <p:nvSpPr>
            <p:cNvPr id="719" name="Google Shape;719;p31"/>
            <p:cNvSpPr/>
            <p:nvPr/>
          </p:nvSpPr>
          <p:spPr>
            <a:xfrm>
              <a:off x="3203650" y="1461650"/>
              <a:ext cx="2736900" cy="2736900"/>
            </a:xfrm>
            <a:prstGeom prst="blockArc">
              <a:avLst>
                <a:gd fmla="val 16201471" name="adj1"/>
                <a:gd fmla="val 19872" name="adj2"/>
                <a:gd fmla="val 7674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3158738" y="1416738"/>
              <a:ext cx="2826600" cy="2826600"/>
            </a:xfrm>
            <a:prstGeom prst="blockArc">
              <a:avLst>
                <a:gd fmla="val 776" name="adj1"/>
                <a:gd fmla="val 5437771" name="adj2"/>
                <a:gd fmla="val 1253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3158813" y="1416813"/>
              <a:ext cx="2826600" cy="2826600"/>
            </a:xfrm>
            <a:prstGeom prst="blockArc">
              <a:avLst>
                <a:gd fmla="val 10699420" name="adj1"/>
                <a:gd fmla="val 16203760" name="adj2"/>
                <a:gd fmla="val 14026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094875" y="1352875"/>
              <a:ext cx="2954100" cy="2954100"/>
            </a:xfrm>
            <a:prstGeom prst="blockArc">
              <a:avLst>
                <a:gd fmla="val 5397164" name="adj1"/>
                <a:gd fmla="val 10804491" name="adj2"/>
                <a:gd fmla="val 17821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31"/>
          <p:cNvGrpSpPr/>
          <p:nvPr/>
        </p:nvGrpSpPr>
        <p:grpSpPr>
          <a:xfrm>
            <a:off x="710275" y="1598888"/>
            <a:ext cx="2722100" cy="1014775"/>
            <a:chOff x="710275" y="1525263"/>
            <a:chExt cx="2722100" cy="1014775"/>
          </a:xfrm>
        </p:grpSpPr>
        <p:sp>
          <p:nvSpPr>
            <p:cNvPr id="724" name="Google Shape;724;p31"/>
            <p:cNvSpPr txBox="1"/>
            <p:nvPr/>
          </p:nvSpPr>
          <p:spPr>
            <a:xfrm>
              <a:off x="7102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5" name="Google Shape;725;p31"/>
            <p:cNvSpPr txBox="1"/>
            <p:nvPr/>
          </p:nvSpPr>
          <p:spPr>
            <a:xfrm>
              <a:off x="7102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6" name="Google Shape;726;p31"/>
            <p:cNvCxnSpPr/>
            <p:nvPr/>
          </p:nvCxnSpPr>
          <p:spPr>
            <a:xfrm>
              <a:off x="1575075" y="1656525"/>
              <a:ext cx="185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7" name="Google Shape;727;p31"/>
          <p:cNvGrpSpPr/>
          <p:nvPr/>
        </p:nvGrpSpPr>
        <p:grpSpPr>
          <a:xfrm>
            <a:off x="710275" y="3193413"/>
            <a:ext cx="2171600" cy="1014775"/>
            <a:chOff x="710275" y="3119788"/>
            <a:chExt cx="2171600" cy="1014775"/>
          </a:xfrm>
        </p:grpSpPr>
        <p:sp>
          <p:nvSpPr>
            <p:cNvPr id="728" name="Google Shape;728;p31"/>
            <p:cNvSpPr txBox="1"/>
            <p:nvPr/>
          </p:nvSpPr>
          <p:spPr>
            <a:xfrm>
              <a:off x="7102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9" name="Google Shape;729;p31"/>
            <p:cNvSpPr txBox="1"/>
            <p:nvPr/>
          </p:nvSpPr>
          <p:spPr>
            <a:xfrm>
              <a:off x="7102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0" name="Google Shape;730;p31"/>
            <p:cNvCxnSpPr/>
            <p:nvPr/>
          </p:nvCxnSpPr>
          <p:spPr>
            <a:xfrm>
              <a:off x="1575075" y="3251050"/>
              <a:ext cx="130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1" name="Google Shape;731;p31"/>
          <p:cNvGrpSpPr/>
          <p:nvPr/>
        </p:nvGrpSpPr>
        <p:grpSpPr>
          <a:xfrm>
            <a:off x="6262175" y="3193413"/>
            <a:ext cx="2171600" cy="1014775"/>
            <a:chOff x="6262175" y="3119788"/>
            <a:chExt cx="2171600" cy="1014775"/>
          </a:xfrm>
        </p:grpSpPr>
        <p:sp>
          <p:nvSpPr>
            <p:cNvPr id="732" name="Google Shape;732;p31"/>
            <p:cNvSpPr txBox="1"/>
            <p:nvPr/>
          </p:nvSpPr>
          <p:spPr>
            <a:xfrm>
              <a:off x="6549175" y="31197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3" name="Google Shape;733;p31"/>
            <p:cNvSpPr txBox="1"/>
            <p:nvPr/>
          </p:nvSpPr>
          <p:spPr>
            <a:xfrm>
              <a:off x="6549175" y="33737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31"/>
            <p:cNvCxnSpPr/>
            <p:nvPr/>
          </p:nvCxnSpPr>
          <p:spPr>
            <a:xfrm>
              <a:off x="6262175" y="3251050"/>
              <a:ext cx="130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5" name="Google Shape;735;p31"/>
          <p:cNvGrpSpPr/>
          <p:nvPr/>
        </p:nvGrpSpPr>
        <p:grpSpPr>
          <a:xfrm>
            <a:off x="5625075" y="1598888"/>
            <a:ext cx="2808700" cy="1014775"/>
            <a:chOff x="5625075" y="1525263"/>
            <a:chExt cx="2808700" cy="1014775"/>
          </a:xfrm>
        </p:grpSpPr>
        <p:sp>
          <p:nvSpPr>
            <p:cNvPr id="736" name="Google Shape;736;p31"/>
            <p:cNvSpPr txBox="1"/>
            <p:nvPr/>
          </p:nvSpPr>
          <p:spPr>
            <a:xfrm>
              <a:off x="6549175" y="15252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7" name="Google Shape;737;p31"/>
            <p:cNvSpPr txBox="1"/>
            <p:nvPr/>
          </p:nvSpPr>
          <p:spPr>
            <a:xfrm>
              <a:off x="6549175" y="17792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31"/>
            <p:cNvCxnSpPr/>
            <p:nvPr/>
          </p:nvCxnSpPr>
          <p:spPr>
            <a:xfrm>
              <a:off x="5625075" y="1656525"/>
              <a:ext cx="1857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" name="Google Shape;808;p33"/>
          <p:cNvGrpSpPr/>
          <p:nvPr/>
        </p:nvGrpSpPr>
        <p:grpSpPr>
          <a:xfrm>
            <a:off x="1253489" y="1529425"/>
            <a:ext cx="4751575" cy="3086052"/>
            <a:chOff x="1761914" y="1300550"/>
            <a:chExt cx="4751575" cy="3086052"/>
          </a:xfrm>
        </p:grpSpPr>
        <p:cxnSp>
          <p:nvCxnSpPr>
            <p:cNvPr id="809" name="Google Shape;809;p33"/>
            <p:cNvCxnSpPr/>
            <p:nvPr/>
          </p:nvCxnSpPr>
          <p:spPr>
            <a:xfrm>
              <a:off x="2119400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33"/>
            <p:cNvCxnSpPr/>
            <p:nvPr/>
          </p:nvCxnSpPr>
          <p:spPr>
            <a:xfrm>
              <a:off x="2922738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33"/>
            <p:cNvCxnSpPr/>
            <p:nvPr/>
          </p:nvCxnSpPr>
          <p:spPr>
            <a:xfrm>
              <a:off x="3734378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33"/>
            <p:cNvCxnSpPr/>
            <p:nvPr/>
          </p:nvCxnSpPr>
          <p:spPr>
            <a:xfrm>
              <a:off x="4546019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33"/>
            <p:cNvCxnSpPr/>
            <p:nvPr/>
          </p:nvCxnSpPr>
          <p:spPr>
            <a:xfrm>
              <a:off x="5357660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33"/>
            <p:cNvCxnSpPr/>
            <p:nvPr/>
          </p:nvCxnSpPr>
          <p:spPr>
            <a:xfrm>
              <a:off x="6169300" y="1300550"/>
              <a:ext cx="0" cy="277260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815" name="Google Shape;815;p33"/>
            <p:cNvSpPr txBox="1"/>
            <p:nvPr/>
          </p:nvSpPr>
          <p:spPr>
            <a:xfrm>
              <a:off x="25718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3"/>
            <p:cNvSpPr txBox="1"/>
            <p:nvPr/>
          </p:nvSpPr>
          <p:spPr>
            <a:xfrm>
              <a:off x="338186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3"/>
            <p:cNvSpPr txBox="1"/>
            <p:nvPr/>
          </p:nvSpPr>
          <p:spPr>
            <a:xfrm>
              <a:off x="419183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3"/>
            <p:cNvSpPr txBox="1"/>
            <p:nvPr/>
          </p:nvSpPr>
          <p:spPr>
            <a:xfrm>
              <a:off x="50018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3"/>
            <p:cNvSpPr txBox="1"/>
            <p:nvPr/>
          </p:nvSpPr>
          <p:spPr>
            <a:xfrm>
              <a:off x="5811789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0" name="Google Shape;820;p33"/>
            <p:cNvSpPr txBox="1"/>
            <p:nvPr/>
          </p:nvSpPr>
          <p:spPr>
            <a:xfrm>
              <a:off x="1761914" y="4149302"/>
              <a:ext cx="701700" cy="2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1" name="Google Shape;821;p3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22" name="Google Shape;822;p33"/>
          <p:cNvGrpSpPr/>
          <p:nvPr/>
        </p:nvGrpSpPr>
        <p:grpSpPr>
          <a:xfrm>
            <a:off x="710275" y="1435775"/>
            <a:ext cx="4950604" cy="2714850"/>
            <a:chOff x="710275" y="1240075"/>
            <a:chExt cx="4950604" cy="2714850"/>
          </a:xfrm>
        </p:grpSpPr>
        <p:sp>
          <p:nvSpPr>
            <p:cNvPr id="823" name="Google Shape;823;p33"/>
            <p:cNvSpPr/>
            <p:nvPr/>
          </p:nvSpPr>
          <p:spPr>
            <a:xfrm>
              <a:off x="1605778" y="1240075"/>
              <a:ext cx="1873800" cy="207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3595948" y="1240075"/>
              <a:ext cx="2064900" cy="207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 txBox="1"/>
            <p:nvPr/>
          </p:nvSpPr>
          <p:spPr>
            <a:xfrm>
              <a:off x="710275" y="12433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1605783" y="1741525"/>
              <a:ext cx="2528100" cy="207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4250275" y="1741525"/>
              <a:ext cx="1410600" cy="207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 txBox="1"/>
            <p:nvPr/>
          </p:nvSpPr>
          <p:spPr>
            <a:xfrm>
              <a:off x="710275" y="17448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605775" y="2242975"/>
              <a:ext cx="756300" cy="2076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2478479" y="2242975"/>
              <a:ext cx="3182400" cy="2076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 txBox="1"/>
            <p:nvPr/>
          </p:nvSpPr>
          <p:spPr>
            <a:xfrm>
              <a:off x="710275" y="22462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1605778" y="2744425"/>
              <a:ext cx="1911000" cy="207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3633273" y="2744425"/>
              <a:ext cx="2027400" cy="207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 txBox="1"/>
            <p:nvPr/>
          </p:nvSpPr>
          <p:spPr>
            <a:xfrm>
              <a:off x="710275" y="27477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1605800" y="3245875"/>
              <a:ext cx="3353400" cy="207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5075499" y="3245875"/>
              <a:ext cx="585300" cy="207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 txBox="1"/>
            <p:nvPr/>
          </p:nvSpPr>
          <p:spPr>
            <a:xfrm>
              <a:off x="710275" y="324917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1605800" y="3747325"/>
              <a:ext cx="1739700" cy="2076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3461850" y="3747325"/>
              <a:ext cx="2199000" cy="2076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 txBox="1"/>
            <p:nvPr/>
          </p:nvSpPr>
          <p:spPr>
            <a:xfrm>
              <a:off x="710275" y="3750625"/>
              <a:ext cx="8955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41" name="Google Shape;841;p33"/>
          <p:cNvGrpSpPr/>
          <p:nvPr/>
        </p:nvGrpSpPr>
        <p:grpSpPr>
          <a:xfrm>
            <a:off x="6659525" y="1435775"/>
            <a:ext cx="1774200" cy="1281900"/>
            <a:chOff x="6659525" y="1316275"/>
            <a:chExt cx="1774200" cy="1281900"/>
          </a:xfrm>
        </p:grpSpPr>
        <p:sp>
          <p:nvSpPr>
            <p:cNvPr id="842" name="Google Shape;842;p33"/>
            <p:cNvSpPr/>
            <p:nvPr/>
          </p:nvSpPr>
          <p:spPr>
            <a:xfrm>
              <a:off x="6659525" y="1316275"/>
              <a:ext cx="1774200" cy="1281900"/>
            </a:xfrm>
            <a:prstGeom prst="roundRect">
              <a:avLst>
                <a:gd fmla="val 83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3" name="Google Shape;843;p33"/>
            <p:cNvGrpSpPr/>
            <p:nvPr/>
          </p:nvGrpSpPr>
          <p:grpSpPr>
            <a:xfrm>
              <a:off x="6938292" y="1417275"/>
              <a:ext cx="1216667" cy="1079925"/>
              <a:chOff x="5891088" y="1693700"/>
              <a:chExt cx="1216667" cy="1079925"/>
            </a:xfrm>
          </p:grpSpPr>
          <p:grpSp>
            <p:nvGrpSpPr>
              <p:cNvPr id="844" name="Google Shape;844;p33"/>
              <p:cNvGrpSpPr/>
              <p:nvPr/>
            </p:nvGrpSpPr>
            <p:grpSpPr>
              <a:xfrm>
                <a:off x="5891088" y="1693700"/>
                <a:ext cx="1216667" cy="208200"/>
                <a:chOff x="6984588" y="2183138"/>
                <a:chExt cx="1216667" cy="208200"/>
              </a:xfrm>
            </p:grpSpPr>
            <p:sp>
              <p:nvSpPr>
                <p:cNvPr id="845" name="Google Shape;845;p33"/>
                <p:cNvSpPr txBox="1"/>
                <p:nvPr/>
              </p:nvSpPr>
              <p:spPr>
                <a:xfrm>
                  <a:off x="7229254" y="21831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1</a:t>
                  </a:r>
                  <a:endParaRPr sz="1200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6" name="Google Shape;846;p33"/>
                <p:cNvSpPr/>
                <p:nvPr/>
              </p:nvSpPr>
              <p:spPr>
                <a:xfrm>
                  <a:off x="6984588" y="2230375"/>
                  <a:ext cx="352200" cy="1137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7" name="Google Shape;847;p33"/>
              <p:cNvGrpSpPr/>
              <p:nvPr/>
            </p:nvGrpSpPr>
            <p:grpSpPr>
              <a:xfrm>
                <a:off x="5891088" y="1984275"/>
                <a:ext cx="1216667" cy="208200"/>
                <a:chOff x="6984588" y="2442213"/>
                <a:chExt cx="1216667" cy="208200"/>
              </a:xfrm>
            </p:grpSpPr>
            <p:sp>
              <p:nvSpPr>
                <p:cNvPr id="848" name="Google Shape;848;p33"/>
                <p:cNvSpPr txBox="1"/>
                <p:nvPr/>
              </p:nvSpPr>
              <p:spPr>
                <a:xfrm>
                  <a:off x="7229254" y="244221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2</a:t>
                  </a:r>
                  <a:endParaRPr sz="1200">
                    <a:solidFill>
                      <a:schemeClr val="accent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9" name="Google Shape;849;p33"/>
                <p:cNvSpPr/>
                <p:nvPr/>
              </p:nvSpPr>
              <p:spPr>
                <a:xfrm>
                  <a:off x="6984588" y="2489450"/>
                  <a:ext cx="352200" cy="1137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0" name="Google Shape;850;p33"/>
              <p:cNvGrpSpPr/>
              <p:nvPr/>
            </p:nvGrpSpPr>
            <p:grpSpPr>
              <a:xfrm>
                <a:off x="5891088" y="2274850"/>
                <a:ext cx="1216667" cy="208200"/>
                <a:chOff x="6984588" y="2748538"/>
                <a:chExt cx="1216667" cy="208200"/>
              </a:xfrm>
            </p:grpSpPr>
            <p:sp>
              <p:nvSpPr>
                <p:cNvPr id="851" name="Google Shape;851;p33"/>
                <p:cNvSpPr txBox="1"/>
                <p:nvPr/>
              </p:nvSpPr>
              <p:spPr>
                <a:xfrm>
                  <a:off x="7229254" y="2748538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3</a:t>
                  </a:r>
                  <a:endParaRPr sz="120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2" name="Google Shape;852;p33"/>
                <p:cNvSpPr/>
                <p:nvPr/>
              </p:nvSpPr>
              <p:spPr>
                <a:xfrm>
                  <a:off x="6984588" y="2795775"/>
                  <a:ext cx="352200" cy="1137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3" name="Google Shape;853;p33"/>
              <p:cNvGrpSpPr/>
              <p:nvPr/>
            </p:nvGrpSpPr>
            <p:grpSpPr>
              <a:xfrm>
                <a:off x="5891088" y="2565425"/>
                <a:ext cx="1216667" cy="208200"/>
                <a:chOff x="6984588" y="3054863"/>
                <a:chExt cx="1216667" cy="208200"/>
              </a:xfrm>
            </p:grpSpPr>
            <p:sp>
              <p:nvSpPr>
                <p:cNvPr id="854" name="Google Shape;854;p33"/>
                <p:cNvSpPr txBox="1"/>
                <p:nvPr/>
              </p:nvSpPr>
              <p:spPr>
                <a:xfrm>
                  <a:off x="7229254" y="3054863"/>
                  <a:ext cx="972000" cy="208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accent6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Project 4</a:t>
                  </a:r>
                  <a:endParaRPr sz="1200">
                    <a:solidFill>
                      <a:schemeClr val="accent6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55" name="Google Shape;855;p33"/>
                <p:cNvSpPr/>
                <p:nvPr/>
              </p:nvSpPr>
              <p:spPr>
                <a:xfrm>
                  <a:off x="6984588" y="3102100"/>
                  <a:ext cx="352200" cy="1137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856" name="Google Shape;856;p33"/>
          <p:cNvGrpSpPr/>
          <p:nvPr/>
        </p:nvGrpSpPr>
        <p:grpSpPr>
          <a:xfrm>
            <a:off x="6244250" y="3523375"/>
            <a:ext cx="2189475" cy="1152750"/>
            <a:chOff x="6244300" y="1152500"/>
            <a:chExt cx="2189475" cy="1152750"/>
          </a:xfrm>
        </p:grpSpPr>
        <p:sp>
          <p:nvSpPr>
            <p:cNvPr id="857" name="Google Shape;857;p33"/>
            <p:cNvSpPr txBox="1"/>
            <p:nvPr/>
          </p:nvSpPr>
          <p:spPr>
            <a:xfrm>
              <a:off x="6244375" y="1152500"/>
              <a:ext cx="21894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Planet 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8" name="Google Shape;858;p33"/>
            <p:cNvSpPr txBox="1"/>
            <p:nvPr/>
          </p:nvSpPr>
          <p:spPr>
            <a:xfrm>
              <a:off x="6244300" y="1408250"/>
              <a:ext cx="2189400" cy="8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 is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Charts </a:t>
            </a:r>
            <a:r>
              <a:rPr lang="en"/>
              <a:t>I</a:t>
            </a:r>
            <a:r>
              <a:rPr lang="en">
                <a:solidFill>
                  <a:srgbClr val="000000"/>
                </a:solidFill>
              </a:rPr>
              <a:t>nfographics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0" name="Google Shape;90;p16"/>
          <p:cNvGrpSpPr/>
          <p:nvPr/>
        </p:nvGrpSpPr>
        <p:grpSpPr>
          <a:xfrm>
            <a:off x="2725225" y="1316558"/>
            <a:ext cx="3693550" cy="254495"/>
            <a:chOff x="2725225" y="1197657"/>
            <a:chExt cx="3693550" cy="254495"/>
          </a:xfrm>
        </p:grpSpPr>
        <p:sp>
          <p:nvSpPr>
            <p:cNvPr id="91" name="Google Shape;91;p16"/>
            <p:cNvSpPr/>
            <p:nvPr/>
          </p:nvSpPr>
          <p:spPr>
            <a:xfrm>
              <a:off x="2725225" y="1197657"/>
              <a:ext cx="1109100" cy="254495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017450" y="1197657"/>
              <a:ext cx="1109100" cy="254495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309675" y="1197657"/>
              <a:ext cx="1109100" cy="254495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533900" y="1691457"/>
            <a:ext cx="1627200" cy="2930669"/>
            <a:chOff x="1533900" y="1628244"/>
            <a:chExt cx="1627200" cy="2930669"/>
          </a:xfrm>
        </p:grpSpPr>
        <p:sp>
          <p:nvSpPr>
            <p:cNvPr id="95" name="Google Shape;95;p16"/>
            <p:cNvSpPr/>
            <p:nvPr/>
          </p:nvSpPr>
          <p:spPr>
            <a:xfrm>
              <a:off x="2098353" y="2099731"/>
              <a:ext cx="498600" cy="1607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2596798" y="2853585"/>
              <a:ext cx="498600" cy="853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599888" y="1628244"/>
              <a:ext cx="498600" cy="2079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 rot="-5400000">
              <a:off x="1323283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90</a:t>
              </a:r>
              <a:r>
                <a:rPr lang="en" sz="15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5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 rot="-5400000">
              <a:off x="1821749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 rot="-5400000">
              <a:off x="2320194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1599750" y="3839325"/>
              <a:ext cx="14955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15339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3752150" y="1962513"/>
            <a:ext cx="1627200" cy="2659613"/>
            <a:chOff x="3752150" y="1899300"/>
            <a:chExt cx="1627200" cy="2659613"/>
          </a:xfrm>
        </p:grpSpPr>
        <p:sp>
          <p:nvSpPr>
            <p:cNvPr id="104" name="Google Shape;104;p16"/>
            <p:cNvSpPr/>
            <p:nvPr/>
          </p:nvSpPr>
          <p:spPr>
            <a:xfrm>
              <a:off x="4316595" y="1899300"/>
              <a:ext cx="498600" cy="18081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815060" y="2449018"/>
              <a:ext cx="498600" cy="125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818129" y="2203688"/>
              <a:ext cx="498600" cy="150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 rot="-5400000">
              <a:off x="3541525" y="3056853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 rot="-5400000">
              <a:off x="4039990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 rot="-5400000">
              <a:off x="4538456" y="3057087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380585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75215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982800" y="1484813"/>
            <a:ext cx="1627200" cy="3137312"/>
            <a:chOff x="5982800" y="1421600"/>
            <a:chExt cx="1627200" cy="3137312"/>
          </a:xfrm>
        </p:grpSpPr>
        <p:sp>
          <p:nvSpPr>
            <p:cNvPr id="113" name="Google Shape;113;p16"/>
            <p:cNvSpPr/>
            <p:nvPr/>
          </p:nvSpPr>
          <p:spPr>
            <a:xfrm>
              <a:off x="6547101" y="1798023"/>
              <a:ext cx="498600" cy="1909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045566" y="1421600"/>
              <a:ext cx="498600" cy="22860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048636" y="2448737"/>
              <a:ext cx="498600" cy="125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 rot="-5400000">
              <a:off x="5772048" y="3056784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 rot="-5400000">
              <a:off x="6270517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85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 rot="-5400000">
              <a:off x="6768962" y="3057018"/>
              <a:ext cx="1051500" cy="2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500">
                  <a:solidFill>
                    <a:schemeClr val="l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036500" y="3839325"/>
              <a:ext cx="15198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5982800" y="4176113"/>
              <a:ext cx="16272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1" name="Google Shape;121;p16"/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864" name="Google Shape;864;p34"/>
          <p:cNvGrpSpPr/>
          <p:nvPr/>
        </p:nvGrpSpPr>
        <p:grpSpPr>
          <a:xfrm>
            <a:off x="4567317" y="1606460"/>
            <a:ext cx="2635560" cy="1974893"/>
            <a:chOff x="4746100" y="1831369"/>
            <a:chExt cx="2854500" cy="2138950"/>
          </a:xfrm>
        </p:grpSpPr>
        <p:sp>
          <p:nvSpPr>
            <p:cNvPr id="865" name="Google Shape;865;p34"/>
            <p:cNvSpPr/>
            <p:nvPr/>
          </p:nvSpPr>
          <p:spPr>
            <a:xfrm>
              <a:off x="4746100" y="1831369"/>
              <a:ext cx="4152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4746100" y="2151569"/>
              <a:ext cx="933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4746100" y="2471744"/>
              <a:ext cx="11769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4746100" y="2791944"/>
              <a:ext cx="20847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4746100" y="3112144"/>
              <a:ext cx="28545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4746100" y="3432319"/>
              <a:ext cx="25134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4746100" y="3752519"/>
              <a:ext cx="1885800" cy="21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4"/>
          <p:cNvGrpSpPr/>
          <p:nvPr/>
        </p:nvGrpSpPr>
        <p:grpSpPr>
          <a:xfrm>
            <a:off x="2171976" y="1606460"/>
            <a:ext cx="2395433" cy="1974893"/>
            <a:chOff x="2151775" y="1831369"/>
            <a:chExt cx="2594425" cy="2138950"/>
          </a:xfrm>
        </p:grpSpPr>
        <p:sp>
          <p:nvSpPr>
            <p:cNvPr id="873" name="Google Shape;873;p34"/>
            <p:cNvSpPr/>
            <p:nvPr/>
          </p:nvSpPr>
          <p:spPr>
            <a:xfrm>
              <a:off x="4414500" y="1831369"/>
              <a:ext cx="3315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4110750" y="2151569"/>
              <a:ext cx="635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3569225" y="2471744"/>
              <a:ext cx="11769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2921900" y="2791944"/>
              <a:ext cx="18243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2151775" y="3112144"/>
              <a:ext cx="25944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61425" y="3432319"/>
              <a:ext cx="20847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2860200" y="3752519"/>
              <a:ext cx="1885800" cy="21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4"/>
          <p:cNvGrpSpPr/>
          <p:nvPr/>
        </p:nvGrpSpPr>
        <p:grpSpPr>
          <a:xfrm>
            <a:off x="1057992" y="1359898"/>
            <a:ext cx="6615710" cy="2739223"/>
            <a:chOff x="945250" y="1564325"/>
            <a:chExt cx="7165288" cy="2966775"/>
          </a:xfrm>
        </p:grpSpPr>
        <p:cxnSp>
          <p:nvCxnSpPr>
            <p:cNvPr id="881" name="Google Shape;881;p34"/>
            <p:cNvCxnSpPr/>
            <p:nvPr/>
          </p:nvCxnSpPr>
          <p:spPr>
            <a:xfrm>
              <a:off x="2435706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34"/>
            <p:cNvCxnSpPr/>
            <p:nvPr/>
          </p:nvCxnSpPr>
          <p:spPr>
            <a:xfrm>
              <a:off x="3205838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34"/>
            <p:cNvCxnSpPr/>
            <p:nvPr/>
          </p:nvCxnSpPr>
          <p:spPr>
            <a:xfrm>
              <a:off x="3975969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34"/>
            <p:cNvCxnSpPr/>
            <p:nvPr/>
          </p:nvCxnSpPr>
          <p:spPr>
            <a:xfrm>
              <a:off x="4746100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34"/>
            <p:cNvCxnSpPr/>
            <p:nvPr/>
          </p:nvCxnSpPr>
          <p:spPr>
            <a:xfrm>
              <a:off x="5516231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34"/>
            <p:cNvCxnSpPr/>
            <p:nvPr/>
          </p:nvCxnSpPr>
          <p:spPr>
            <a:xfrm>
              <a:off x="6286363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34"/>
            <p:cNvCxnSpPr/>
            <p:nvPr/>
          </p:nvCxnSpPr>
          <p:spPr>
            <a:xfrm>
              <a:off x="7056494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8" name="Google Shape;888;p34"/>
            <p:cNvSpPr txBox="1"/>
            <p:nvPr/>
          </p:nvSpPr>
          <p:spPr>
            <a:xfrm>
              <a:off x="44621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369202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0" name="Google Shape;890;p34"/>
            <p:cNvSpPr txBox="1"/>
            <p:nvPr/>
          </p:nvSpPr>
          <p:spPr>
            <a:xfrm>
              <a:off x="292190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34"/>
            <p:cNvSpPr txBox="1"/>
            <p:nvPr/>
          </p:nvSpPr>
          <p:spPr>
            <a:xfrm>
              <a:off x="1381650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2" name="Google Shape;892;p34"/>
            <p:cNvSpPr txBox="1"/>
            <p:nvPr/>
          </p:nvSpPr>
          <p:spPr>
            <a:xfrm>
              <a:off x="677251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3" name="Google Shape;893;p34"/>
            <p:cNvSpPr txBox="1"/>
            <p:nvPr/>
          </p:nvSpPr>
          <p:spPr>
            <a:xfrm>
              <a:off x="600238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4"/>
            <p:cNvSpPr txBox="1"/>
            <p:nvPr/>
          </p:nvSpPr>
          <p:spPr>
            <a:xfrm>
              <a:off x="5232263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95" name="Google Shape;895;p34"/>
            <p:cNvCxnSpPr/>
            <p:nvPr/>
          </p:nvCxnSpPr>
          <p:spPr>
            <a:xfrm>
              <a:off x="1665575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34"/>
            <p:cNvCxnSpPr/>
            <p:nvPr/>
          </p:nvCxnSpPr>
          <p:spPr>
            <a:xfrm>
              <a:off x="7826625" y="1564325"/>
              <a:ext cx="0" cy="26730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7" name="Google Shape;897;p34"/>
            <p:cNvSpPr txBox="1"/>
            <p:nvPr/>
          </p:nvSpPr>
          <p:spPr>
            <a:xfrm>
              <a:off x="2151775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4"/>
            <p:cNvSpPr txBox="1"/>
            <p:nvPr/>
          </p:nvSpPr>
          <p:spPr>
            <a:xfrm>
              <a:off x="7542638" y="4313300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4"/>
            <p:cNvSpPr txBox="1"/>
            <p:nvPr/>
          </p:nvSpPr>
          <p:spPr>
            <a:xfrm>
              <a:off x="945250" y="3752494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4"/>
            <p:cNvSpPr txBox="1"/>
            <p:nvPr/>
          </p:nvSpPr>
          <p:spPr>
            <a:xfrm>
              <a:off x="945250" y="3432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4"/>
            <p:cNvSpPr txBox="1"/>
            <p:nvPr/>
          </p:nvSpPr>
          <p:spPr>
            <a:xfrm>
              <a:off x="945250" y="31121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4"/>
            <p:cNvSpPr txBox="1"/>
            <p:nvPr/>
          </p:nvSpPr>
          <p:spPr>
            <a:xfrm>
              <a:off x="945250" y="27919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4"/>
            <p:cNvSpPr txBox="1"/>
            <p:nvPr/>
          </p:nvSpPr>
          <p:spPr>
            <a:xfrm>
              <a:off x="945250" y="24717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34"/>
            <p:cNvSpPr txBox="1"/>
            <p:nvPr/>
          </p:nvSpPr>
          <p:spPr>
            <a:xfrm>
              <a:off x="945250" y="21515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4"/>
            <p:cNvSpPr txBox="1"/>
            <p:nvPr/>
          </p:nvSpPr>
          <p:spPr>
            <a:xfrm>
              <a:off x="945250" y="1831331"/>
              <a:ext cx="5679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71+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6" name="Google Shape;906;p34"/>
          <p:cNvGrpSpPr/>
          <p:nvPr/>
        </p:nvGrpSpPr>
        <p:grpSpPr>
          <a:xfrm>
            <a:off x="3111298" y="4247100"/>
            <a:ext cx="2933600" cy="352500"/>
            <a:chOff x="3111298" y="4254338"/>
            <a:chExt cx="2933600" cy="352500"/>
          </a:xfrm>
        </p:grpSpPr>
        <p:sp>
          <p:nvSpPr>
            <p:cNvPr id="907" name="Google Shape;907;p34"/>
            <p:cNvSpPr/>
            <p:nvPr/>
          </p:nvSpPr>
          <p:spPr>
            <a:xfrm>
              <a:off x="4267802" y="4354688"/>
              <a:ext cx="1518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4"/>
            <p:cNvSpPr txBox="1"/>
            <p:nvPr/>
          </p:nvSpPr>
          <p:spPr>
            <a:xfrm>
              <a:off x="31112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Male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4736602" y="4354688"/>
              <a:ext cx="151800" cy="15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4"/>
            <p:cNvSpPr txBox="1"/>
            <p:nvPr/>
          </p:nvSpPr>
          <p:spPr>
            <a:xfrm>
              <a:off x="4964598" y="4254338"/>
              <a:ext cx="10803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Female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916" name="Google Shape;916;p35"/>
          <p:cNvGrpSpPr/>
          <p:nvPr/>
        </p:nvGrpSpPr>
        <p:grpSpPr>
          <a:xfrm>
            <a:off x="995987" y="1374405"/>
            <a:ext cx="557703" cy="3512299"/>
            <a:chOff x="1767600" y="1330266"/>
            <a:chExt cx="557703" cy="3512299"/>
          </a:xfrm>
        </p:grpSpPr>
        <p:sp>
          <p:nvSpPr>
            <p:cNvPr id="917" name="Google Shape;917;p35"/>
            <p:cNvSpPr/>
            <p:nvPr/>
          </p:nvSpPr>
          <p:spPr>
            <a:xfrm>
              <a:off x="2086880" y="3757547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2086880" y="3487849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2086880" y="3218151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2086880" y="2948453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2086880" y="2678756"/>
              <a:ext cx="238423" cy="2384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208688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208688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208688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208688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08688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 txBox="1"/>
            <p:nvPr/>
          </p:nvSpPr>
          <p:spPr>
            <a:xfrm rot="-3599935">
              <a:off x="1663662" y="4359506"/>
              <a:ext cx="765575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5"/>
          <p:cNvGrpSpPr/>
          <p:nvPr/>
        </p:nvGrpSpPr>
        <p:grpSpPr>
          <a:xfrm>
            <a:off x="1472067" y="1374405"/>
            <a:ext cx="511865" cy="3426498"/>
            <a:chOff x="2243680" y="1330266"/>
            <a:chExt cx="511865" cy="3426498"/>
          </a:xfrm>
        </p:grpSpPr>
        <p:sp>
          <p:nvSpPr>
            <p:cNvPr id="929" name="Google Shape;929;p35"/>
            <p:cNvSpPr/>
            <p:nvPr/>
          </p:nvSpPr>
          <p:spPr>
            <a:xfrm>
              <a:off x="2517044" y="3757547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2517044" y="3487849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2517044" y="3218151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2517044" y="2948453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2517044" y="2678756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2517044" y="2409058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2517044" y="2139360"/>
              <a:ext cx="2385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2517044" y="1869662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2517044" y="1599964"/>
              <a:ext cx="238500" cy="238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251704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 txBox="1"/>
            <p:nvPr/>
          </p:nvSpPr>
          <p:spPr>
            <a:xfrm rot="-3599929">
              <a:off x="216269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5"/>
          <p:cNvGrpSpPr/>
          <p:nvPr/>
        </p:nvGrpSpPr>
        <p:grpSpPr>
          <a:xfrm>
            <a:off x="1902225" y="1374405"/>
            <a:ext cx="511800" cy="3426498"/>
            <a:chOff x="2673837" y="1330266"/>
            <a:chExt cx="511800" cy="3426498"/>
          </a:xfrm>
        </p:grpSpPr>
        <p:sp>
          <p:nvSpPr>
            <p:cNvPr id="941" name="Google Shape;941;p35"/>
            <p:cNvSpPr/>
            <p:nvPr/>
          </p:nvSpPr>
          <p:spPr>
            <a:xfrm>
              <a:off x="2947208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2947208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2947208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2947208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2947208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2947208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2947208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2947208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2947208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2947208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 txBox="1"/>
            <p:nvPr/>
          </p:nvSpPr>
          <p:spPr>
            <a:xfrm rot="-3599929">
              <a:off x="2592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5"/>
          <p:cNvGrpSpPr/>
          <p:nvPr/>
        </p:nvGrpSpPr>
        <p:grpSpPr>
          <a:xfrm>
            <a:off x="2332400" y="1374405"/>
            <a:ext cx="511800" cy="3426498"/>
            <a:chOff x="3104012" y="1330266"/>
            <a:chExt cx="511800" cy="3426498"/>
          </a:xfrm>
        </p:grpSpPr>
        <p:sp>
          <p:nvSpPr>
            <p:cNvPr id="953" name="Google Shape;953;p35"/>
            <p:cNvSpPr/>
            <p:nvPr/>
          </p:nvSpPr>
          <p:spPr>
            <a:xfrm>
              <a:off x="3377373" y="3757547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3377373" y="3487849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3377373" y="3218151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3377373" y="2948453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3377373" y="2678756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3377373" y="2409058"/>
              <a:ext cx="238423" cy="2384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337737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337737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337737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337737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 txBox="1"/>
            <p:nvPr/>
          </p:nvSpPr>
          <p:spPr>
            <a:xfrm rot="-3599929">
              <a:off x="302302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5"/>
          <p:cNvGrpSpPr/>
          <p:nvPr/>
        </p:nvGrpSpPr>
        <p:grpSpPr>
          <a:xfrm>
            <a:off x="4913375" y="1374405"/>
            <a:ext cx="511800" cy="3426498"/>
            <a:chOff x="5684987" y="1330266"/>
            <a:chExt cx="511800" cy="3426498"/>
          </a:xfrm>
        </p:grpSpPr>
        <p:sp>
          <p:nvSpPr>
            <p:cNvPr id="965" name="Google Shape;965;p35"/>
            <p:cNvSpPr/>
            <p:nvPr/>
          </p:nvSpPr>
          <p:spPr>
            <a:xfrm>
              <a:off x="5958359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958359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958359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958359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958359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958359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958359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958359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958359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5958359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5"/>
            <p:cNvSpPr txBox="1"/>
            <p:nvPr/>
          </p:nvSpPr>
          <p:spPr>
            <a:xfrm rot="-3599929">
              <a:off x="560399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5"/>
          <p:cNvGrpSpPr/>
          <p:nvPr/>
        </p:nvGrpSpPr>
        <p:grpSpPr>
          <a:xfrm>
            <a:off x="4483225" y="1374405"/>
            <a:ext cx="511800" cy="3426498"/>
            <a:chOff x="5254837" y="1330266"/>
            <a:chExt cx="511800" cy="3426498"/>
          </a:xfrm>
        </p:grpSpPr>
        <p:sp>
          <p:nvSpPr>
            <p:cNvPr id="977" name="Google Shape;977;p35"/>
            <p:cNvSpPr/>
            <p:nvPr/>
          </p:nvSpPr>
          <p:spPr>
            <a:xfrm>
              <a:off x="5528194" y="3757547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5528194" y="3487849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5528194" y="3218151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5528194" y="2948453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5528194" y="2678756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5528194" y="2409058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5528194" y="2139360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528194" y="1869662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5528194" y="1599964"/>
              <a:ext cx="238423" cy="2384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5528194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5"/>
            <p:cNvSpPr txBox="1"/>
            <p:nvPr/>
          </p:nvSpPr>
          <p:spPr>
            <a:xfrm rot="-3599929">
              <a:off x="5173849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5"/>
          <p:cNvGrpSpPr/>
          <p:nvPr/>
        </p:nvGrpSpPr>
        <p:grpSpPr>
          <a:xfrm>
            <a:off x="4053050" y="1374405"/>
            <a:ext cx="511800" cy="3426498"/>
            <a:chOff x="4824662" y="1330266"/>
            <a:chExt cx="511800" cy="3426498"/>
          </a:xfrm>
        </p:grpSpPr>
        <p:sp>
          <p:nvSpPr>
            <p:cNvPr id="989" name="Google Shape;989;p35"/>
            <p:cNvSpPr/>
            <p:nvPr/>
          </p:nvSpPr>
          <p:spPr>
            <a:xfrm>
              <a:off x="5098030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5098030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5098030" y="3218151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5098030" y="2948453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5098030" y="2678756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5098030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5098030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5098030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5098030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5098030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5"/>
            <p:cNvSpPr txBox="1"/>
            <p:nvPr/>
          </p:nvSpPr>
          <p:spPr>
            <a:xfrm rot="-3599929">
              <a:off x="47436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5"/>
          <p:cNvGrpSpPr/>
          <p:nvPr/>
        </p:nvGrpSpPr>
        <p:grpSpPr>
          <a:xfrm>
            <a:off x="3622887" y="1374405"/>
            <a:ext cx="511800" cy="3426498"/>
            <a:chOff x="4394500" y="1330266"/>
            <a:chExt cx="511800" cy="3426498"/>
          </a:xfrm>
        </p:grpSpPr>
        <p:sp>
          <p:nvSpPr>
            <p:cNvPr id="1001" name="Google Shape;1001;p35"/>
            <p:cNvSpPr/>
            <p:nvPr/>
          </p:nvSpPr>
          <p:spPr>
            <a:xfrm>
              <a:off x="4667866" y="3757547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4667866" y="3487849"/>
              <a:ext cx="238423" cy="2384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4667866" y="3218151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4667866" y="2948453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4667866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4667866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4667866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4667866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4667866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4667866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5"/>
            <p:cNvSpPr txBox="1"/>
            <p:nvPr/>
          </p:nvSpPr>
          <p:spPr>
            <a:xfrm rot="-3599929">
              <a:off x="431351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5"/>
          <p:cNvGrpSpPr/>
          <p:nvPr/>
        </p:nvGrpSpPr>
        <p:grpSpPr>
          <a:xfrm>
            <a:off x="3192712" y="1374405"/>
            <a:ext cx="511800" cy="3426498"/>
            <a:chOff x="3964325" y="1330266"/>
            <a:chExt cx="511800" cy="3426498"/>
          </a:xfrm>
        </p:grpSpPr>
        <p:sp>
          <p:nvSpPr>
            <p:cNvPr id="1013" name="Google Shape;1013;p35"/>
            <p:cNvSpPr/>
            <p:nvPr/>
          </p:nvSpPr>
          <p:spPr>
            <a:xfrm>
              <a:off x="4237701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4237701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4237701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4237701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4237701" y="2678756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4237701" y="2409058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4237701" y="2139360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4237701" y="1869662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4237701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4237701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5"/>
            <p:cNvSpPr txBox="1"/>
            <p:nvPr/>
          </p:nvSpPr>
          <p:spPr>
            <a:xfrm rot="-3599929">
              <a:off x="388333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5"/>
          <p:cNvGrpSpPr/>
          <p:nvPr/>
        </p:nvGrpSpPr>
        <p:grpSpPr>
          <a:xfrm>
            <a:off x="2762550" y="1374405"/>
            <a:ext cx="511800" cy="3426498"/>
            <a:chOff x="3534162" y="1330266"/>
            <a:chExt cx="511800" cy="3426498"/>
          </a:xfrm>
        </p:grpSpPr>
        <p:sp>
          <p:nvSpPr>
            <p:cNvPr id="1025" name="Google Shape;1025;p35"/>
            <p:cNvSpPr/>
            <p:nvPr/>
          </p:nvSpPr>
          <p:spPr>
            <a:xfrm>
              <a:off x="3807537" y="3757547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3807537" y="3487849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3807537" y="3218151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3807537" y="2948453"/>
              <a:ext cx="238423" cy="23842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3807537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3807537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3807537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3807537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3807537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3807537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 txBox="1"/>
            <p:nvPr/>
          </p:nvSpPr>
          <p:spPr>
            <a:xfrm rot="-3599929">
              <a:off x="3453174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5"/>
          <p:cNvGrpSpPr/>
          <p:nvPr/>
        </p:nvGrpSpPr>
        <p:grpSpPr>
          <a:xfrm>
            <a:off x="5343037" y="1374405"/>
            <a:ext cx="512296" cy="3426498"/>
            <a:chOff x="6114650" y="1330266"/>
            <a:chExt cx="512296" cy="3426498"/>
          </a:xfrm>
        </p:grpSpPr>
        <p:sp>
          <p:nvSpPr>
            <p:cNvPr id="1037" name="Google Shape;1037;p35"/>
            <p:cNvSpPr/>
            <p:nvPr/>
          </p:nvSpPr>
          <p:spPr>
            <a:xfrm>
              <a:off x="6388523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388523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6388523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6388523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6388523" y="267875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6388523" y="2409058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6388523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6388523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6388523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6388523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 txBox="1"/>
            <p:nvPr/>
          </p:nvSpPr>
          <p:spPr>
            <a:xfrm rot="-3599929">
              <a:off x="6033662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8" name="Google Shape;1048;p35"/>
          <p:cNvGrpSpPr/>
          <p:nvPr/>
        </p:nvGrpSpPr>
        <p:grpSpPr>
          <a:xfrm>
            <a:off x="5773187" y="1374405"/>
            <a:ext cx="512310" cy="3426498"/>
            <a:chOff x="5487475" y="1330266"/>
            <a:chExt cx="512310" cy="3426498"/>
          </a:xfrm>
        </p:grpSpPr>
        <p:sp>
          <p:nvSpPr>
            <p:cNvPr id="1049" name="Google Shape;1049;p35"/>
            <p:cNvSpPr/>
            <p:nvPr/>
          </p:nvSpPr>
          <p:spPr>
            <a:xfrm>
              <a:off x="5761362" y="3757547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5761362" y="3487849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5761362" y="3218151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5761362" y="2948453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5761362" y="2678756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5761362" y="2409058"/>
              <a:ext cx="238423" cy="2384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5761362" y="2139360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5761362" y="1869662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>
              <a:off x="5761362" y="1599964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>
              <a:off x="5761362" y="1330266"/>
              <a:ext cx="238423" cy="23842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 txBox="1"/>
            <p:nvPr/>
          </p:nvSpPr>
          <p:spPr>
            <a:xfrm rot="-3599929">
              <a:off x="5406487" y="4313455"/>
              <a:ext cx="673776" cy="202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0" name="Google Shape;1060;p35"/>
          <p:cNvGrpSpPr/>
          <p:nvPr/>
        </p:nvGrpSpPr>
        <p:grpSpPr>
          <a:xfrm>
            <a:off x="6791163" y="1374414"/>
            <a:ext cx="1052100" cy="1586975"/>
            <a:chOff x="6505450" y="1330275"/>
            <a:chExt cx="1052100" cy="1586975"/>
          </a:xfrm>
        </p:grpSpPr>
        <p:sp>
          <p:nvSpPr>
            <p:cNvPr id="1061" name="Google Shape;1061;p35"/>
            <p:cNvSpPr/>
            <p:nvPr/>
          </p:nvSpPr>
          <p:spPr>
            <a:xfrm>
              <a:off x="6505450" y="2678750"/>
              <a:ext cx="1052100" cy="238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5"/>
            <p:cNvSpPr/>
            <p:nvPr/>
          </p:nvSpPr>
          <p:spPr>
            <a:xfrm>
              <a:off x="6505450" y="2409055"/>
              <a:ext cx="1052100" cy="238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6505450" y="2139360"/>
              <a:ext cx="1052100" cy="2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6505450" y="1869665"/>
              <a:ext cx="1052100" cy="23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6505450" y="1599970"/>
              <a:ext cx="1052100" cy="2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6505450" y="1330275"/>
              <a:ext cx="1052100" cy="23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1605573" y="1383600"/>
            <a:ext cx="5012303" cy="2774870"/>
            <a:chOff x="2344323" y="1476375"/>
            <a:chExt cx="5012303" cy="2505300"/>
          </a:xfrm>
        </p:grpSpPr>
        <p:cxnSp>
          <p:nvCxnSpPr>
            <p:cNvPr id="1114" name="Google Shape;1114;p37"/>
            <p:cNvCxnSpPr/>
            <p:nvPr/>
          </p:nvCxnSpPr>
          <p:spPr>
            <a:xfrm>
              <a:off x="2344323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37"/>
            <p:cNvCxnSpPr/>
            <p:nvPr/>
          </p:nvCxnSpPr>
          <p:spPr>
            <a:xfrm>
              <a:off x="2901245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37"/>
            <p:cNvCxnSpPr/>
            <p:nvPr/>
          </p:nvCxnSpPr>
          <p:spPr>
            <a:xfrm>
              <a:off x="3458168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37"/>
            <p:cNvCxnSpPr/>
            <p:nvPr/>
          </p:nvCxnSpPr>
          <p:spPr>
            <a:xfrm>
              <a:off x="4015090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8" name="Google Shape;1118;p37"/>
            <p:cNvCxnSpPr/>
            <p:nvPr/>
          </p:nvCxnSpPr>
          <p:spPr>
            <a:xfrm>
              <a:off x="4572013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9" name="Google Shape;1119;p37"/>
            <p:cNvCxnSpPr/>
            <p:nvPr/>
          </p:nvCxnSpPr>
          <p:spPr>
            <a:xfrm>
              <a:off x="5128935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0" name="Google Shape;1120;p37"/>
            <p:cNvCxnSpPr/>
            <p:nvPr/>
          </p:nvCxnSpPr>
          <p:spPr>
            <a:xfrm>
              <a:off x="5685858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1" name="Google Shape;1121;p37"/>
            <p:cNvCxnSpPr/>
            <p:nvPr/>
          </p:nvCxnSpPr>
          <p:spPr>
            <a:xfrm>
              <a:off x="6242780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37"/>
            <p:cNvCxnSpPr/>
            <p:nvPr/>
          </p:nvCxnSpPr>
          <p:spPr>
            <a:xfrm>
              <a:off x="6799702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37"/>
            <p:cNvCxnSpPr/>
            <p:nvPr/>
          </p:nvCxnSpPr>
          <p:spPr>
            <a:xfrm>
              <a:off x="7356625" y="1476375"/>
              <a:ext cx="0" cy="2505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4" name="Google Shape;1124;p37"/>
          <p:cNvSpPr txBox="1"/>
          <p:nvPr/>
        </p:nvSpPr>
        <p:spPr>
          <a:xfrm>
            <a:off x="5010750" y="2118025"/>
            <a:ext cx="360600" cy="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5" name="Google Shape;1125;p37"/>
          <p:cNvGrpSpPr/>
          <p:nvPr/>
        </p:nvGrpSpPr>
        <p:grpSpPr>
          <a:xfrm>
            <a:off x="1390775" y="4265175"/>
            <a:ext cx="4885000" cy="201000"/>
            <a:chOff x="1390775" y="4264175"/>
            <a:chExt cx="4885000" cy="201000"/>
          </a:xfrm>
        </p:grpSpPr>
        <p:sp>
          <p:nvSpPr>
            <p:cNvPr id="1126" name="Google Shape;1126;p37"/>
            <p:cNvSpPr txBox="1"/>
            <p:nvPr/>
          </p:nvSpPr>
          <p:spPr>
            <a:xfrm>
              <a:off x="13907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 txBox="1"/>
            <p:nvPr/>
          </p:nvSpPr>
          <p:spPr>
            <a:xfrm>
              <a:off x="25046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 txBox="1"/>
            <p:nvPr/>
          </p:nvSpPr>
          <p:spPr>
            <a:xfrm>
              <a:off x="36184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37"/>
            <p:cNvSpPr txBox="1"/>
            <p:nvPr/>
          </p:nvSpPr>
          <p:spPr>
            <a:xfrm>
              <a:off x="473232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37"/>
            <p:cNvSpPr txBox="1"/>
            <p:nvPr/>
          </p:nvSpPr>
          <p:spPr>
            <a:xfrm>
              <a:off x="5846175" y="4264175"/>
              <a:ext cx="4296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31" name="Google Shape;1131;p37"/>
          <p:cNvCxnSpPr/>
          <p:nvPr/>
        </p:nvCxnSpPr>
        <p:spPr>
          <a:xfrm>
            <a:off x="1048650" y="1458942"/>
            <a:ext cx="0" cy="277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2" name="Google Shape;1132;p37"/>
          <p:cNvGrpSpPr/>
          <p:nvPr/>
        </p:nvGrpSpPr>
        <p:grpSpPr>
          <a:xfrm>
            <a:off x="710275" y="1378875"/>
            <a:ext cx="5911925" cy="440700"/>
            <a:chOff x="710275" y="1377875"/>
            <a:chExt cx="5911925" cy="440700"/>
          </a:xfrm>
        </p:grpSpPr>
        <p:grpSp>
          <p:nvGrpSpPr>
            <p:cNvPr id="1133" name="Google Shape;1133;p37"/>
            <p:cNvGrpSpPr/>
            <p:nvPr/>
          </p:nvGrpSpPr>
          <p:grpSpPr>
            <a:xfrm>
              <a:off x="1051625" y="1377875"/>
              <a:ext cx="5570575" cy="440700"/>
              <a:chOff x="1790375" y="1476375"/>
              <a:chExt cx="5570575" cy="440700"/>
            </a:xfrm>
          </p:grpSpPr>
          <p:sp>
            <p:nvSpPr>
              <p:cNvPr id="1134" name="Google Shape;1134;p37"/>
              <p:cNvSpPr/>
              <p:nvPr/>
            </p:nvSpPr>
            <p:spPr>
              <a:xfrm>
                <a:off x="1790375" y="1476375"/>
                <a:ext cx="22260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4016525" y="1476375"/>
                <a:ext cx="22260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6242850" y="14763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37" name="Google Shape;1137;p37"/>
            <p:cNvSpPr txBox="1"/>
            <p:nvPr/>
          </p:nvSpPr>
          <p:spPr>
            <a:xfrm>
              <a:off x="710275" y="1497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710275" y="2117875"/>
            <a:ext cx="5911925" cy="440700"/>
            <a:chOff x="710275" y="2116875"/>
            <a:chExt cx="5911925" cy="440700"/>
          </a:xfrm>
        </p:grpSpPr>
        <p:grpSp>
          <p:nvGrpSpPr>
            <p:cNvPr id="1139" name="Google Shape;1139;p37"/>
            <p:cNvGrpSpPr/>
            <p:nvPr/>
          </p:nvGrpSpPr>
          <p:grpSpPr>
            <a:xfrm>
              <a:off x="1051627" y="2116875"/>
              <a:ext cx="5570573" cy="440700"/>
              <a:chOff x="1790377" y="2139175"/>
              <a:chExt cx="5570573" cy="440700"/>
            </a:xfrm>
          </p:grpSpPr>
          <p:sp>
            <p:nvSpPr>
              <p:cNvPr id="1140" name="Google Shape;1140;p37"/>
              <p:cNvSpPr/>
              <p:nvPr/>
            </p:nvSpPr>
            <p:spPr>
              <a:xfrm>
                <a:off x="1790377" y="2139175"/>
                <a:ext cx="33387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600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1" name="Google Shape;1141;p37"/>
              <p:cNvSpPr/>
              <p:nvPr/>
            </p:nvSpPr>
            <p:spPr>
              <a:xfrm>
                <a:off x="5130350" y="2139175"/>
                <a:ext cx="5568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2" name="Google Shape;1142;p37"/>
              <p:cNvSpPr/>
              <p:nvPr/>
            </p:nvSpPr>
            <p:spPr>
              <a:xfrm>
                <a:off x="5687250" y="2139175"/>
                <a:ext cx="16737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3" name="Google Shape;1143;p37"/>
            <p:cNvSpPr txBox="1"/>
            <p:nvPr/>
          </p:nvSpPr>
          <p:spPr>
            <a:xfrm>
              <a:off x="710275" y="2236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710275" y="2856875"/>
            <a:ext cx="5911825" cy="440700"/>
            <a:chOff x="710275" y="2855875"/>
            <a:chExt cx="5911825" cy="440700"/>
          </a:xfrm>
        </p:grpSpPr>
        <p:grpSp>
          <p:nvGrpSpPr>
            <p:cNvPr id="1145" name="Google Shape;1145;p37"/>
            <p:cNvGrpSpPr/>
            <p:nvPr/>
          </p:nvGrpSpPr>
          <p:grpSpPr>
            <a:xfrm>
              <a:off x="1051625" y="2855875"/>
              <a:ext cx="5570475" cy="440700"/>
              <a:chOff x="1790375" y="2801975"/>
              <a:chExt cx="5570475" cy="440700"/>
            </a:xfrm>
          </p:grpSpPr>
          <p:sp>
            <p:nvSpPr>
              <p:cNvPr id="1146" name="Google Shape;1146;p37"/>
              <p:cNvSpPr/>
              <p:nvPr/>
            </p:nvSpPr>
            <p:spPr>
              <a:xfrm>
                <a:off x="1790375" y="2801975"/>
                <a:ext cx="11124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7" name="Google Shape;1147;p37"/>
              <p:cNvSpPr/>
              <p:nvPr/>
            </p:nvSpPr>
            <p:spPr>
              <a:xfrm>
                <a:off x="2902725" y="2801975"/>
                <a:ext cx="16695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8" name="Google Shape;1148;p37"/>
              <p:cNvSpPr/>
              <p:nvPr/>
            </p:nvSpPr>
            <p:spPr>
              <a:xfrm>
                <a:off x="4572650" y="2801975"/>
                <a:ext cx="27882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49" name="Google Shape;1149;p37"/>
            <p:cNvSpPr txBox="1"/>
            <p:nvPr/>
          </p:nvSpPr>
          <p:spPr>
            <a:xfrm>
              <a:off x="710275" y="2975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710275" y="3595875"/>
            <a:ext cx="5912475" cy="440700"/>
            <a:chOff x="710275" y="3594875"/>
            <a:chExt cx="5912475" cy="440700"/>
          </a:xfrm>
        </p:grpSpPr>
        <p:grpSp>
          <p:nvGrpSpPr>
            <p:cNvPr id="1151" name="Google Shape;1151;p37"/>
            <p:cNvGrpSpPr/>
            <p:nvPr/>
          </p:nvGrpSpPr>
          <p:grpSpPr>
            <a:xfrm>
              <a:off x="1051625" y="3594875"/>
              <a:ext cx="5571125" cy="440700"/>
              <a:chOff x="1790375" y="3464775"/>
              <a:chExt cx="5571125" cy="440700"/>
            </a:xfrm>
          </p:grpSpPr>
          <p:sp>
            <p:nvSpPr>
              <p:cNvPr id="1152" name="Google Shape;1152;p37"/>
              <p:cNvSpPr/>
              <p:nvPr/>
            </p:nvSpPr>
            <p:spPr>
              <a:xfrm>
                <a:off x="1790375" y="3464775"/>
                <a:ext cx="1669500" cy="440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3" name="Google Shape;1153;p37"/>
              <p:cNvSpPr/>
              <p:nvPr/>
            </p:nvSpPr>
            <p:spPr>
              <a:xfrm>
                <a:off x="3458800" y="3464775"/>
                <a:ext cx="2784600" cy="44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54" name="Google Shape;1154;p37"/>
              <p:cNvSpPr/>
              <p:nvPr/>
            </p:nvSpPr>
            <p:spPr>
              <a:xfrm>
                <a:off x="6243400" y="3464775"/>
                <a:ext cx="1118100" cy="44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200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55" name="Google Shape;1155;p37"/>
            <p:cNvSpPr txBox="1"/>
            <p:nvPr/>
          </p:nvSpPr>
          <p:spPr>
            <a:xfrm>
              <a:off x="710275" y="3714725"/>
              <a:ext cx="335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6832700" y="1378830"/>
            <a:ext cx="1601100" cy="738945"/>
            <a:chOff x="6832700" y="1377830"/>
            <a:chExt cx="1601100" cy="738945"/>
          </a:xfrm>
        </p:grpSpPr>
        <p:sp>
          <p:nvSpPr>
            <p:cNvPr id="1157" name="Google Shape;1157;p37"/>
            <p:cNvSpPr txBox="1"/>
            <p:nvPr/>
          </p:nvSpPr>
          <p:spPr>
            <a:xfrm>
              <a:off x="7063652" y="13826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8219234" y="1377830"/>
              <a:ext cx="214500" cy="21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9" name="Google Shape;1159;p37"/>
            <p:cNvSpPr txBox="1"/>
            <p:nvPr/>
          </p:nvSpPr>
          <p:spPr>
            <a:xfrm>
              <a:off x="6832700" y="1592375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0" name="Google Shape;1160;p37"/>
          <p:cNvGrpSpPr/>
          <p:nvPr/>
        </p:nvGrpSpPr>
        <p:grpSpPr>
          <a:xfrm>
            <a:off x="6832700" y="2595677"/>
            <a:ext cx="1601100" cy="738940"/>
            <a:chOff x="6832700" y="2400630"/>
            <a:chExt cx="1601100" cy="738940"/>
          </a:xfrm>
        </p:grpSpPr>
        <p:sp>
          <p:nvSpPr>
            <p:cNvPr id="1161" name="Google Shape;1161;p37"/>
            <p:cNvSpPr txBox="1"/>
            <p:nvPr/>
          </p:nvSpPr>
          <p:spPr>
            <a:xfrm>
              <a:off x="7063652" y="2405425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>
              <a:off x="8219234" y="2400630"/>
              <a:ext cx="214500" cy="214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3" name="Google Shape;1163;p37"/>
            <p:cNvSpPr txBox="1"/>
            <p:nvPr/>
          </p:nvSpPr>
          <p:spPr>
            <a:xfrm>
              <a:off x="6832700" y="2615170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6832700" y="3787588"/>
            <a:ext cx="1601100" cy="738936"/>
            <a:chOff x="6832700" y="3398492"/>
            <a:chExt cx="1601100" cy="738936"/>
          </a:xfrm>
        </p:grpSpPr>
        <p:sp>
          <p:nvSpPr>
            <p:cNvPr id="1165" name="Google Shape;1165;p37"/>
            <p:cNvSpPr txBox="1"/>
            <p:nvPr/>
          </p:nvSpPr>
          <p:spPr>
            <a:xfrm>
              <a:off x="7063652" y="3403288"/>
              <a:ext cx="11280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6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8219234" y="3398492"/>
              <a:ext cx="214500" cy="214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7" name="Google Shape;1167;p37"/>
            <p:cNvSpPr txBox="1"/>
            <p:nvPr/>
          </p:nvSpPr>
          <p:spPr>
            <a:xfrm>
              <a:off x="6832700" y="3613028"/>
              <a:ext cx="1601100" cy="52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0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173" name="Google Shape;1173;p38"/>
          <p:cNvGrpSpPr/>
          <p:nvPr/>
        </p:nvGrpSpPr>
        <p:grpSpPr>
          <a:xfrm>
            <a:off x="7753350" y="2895075"/>
            <a:ext cx="475200" cy="1703700"/>
            <a:chOff x="7067550" y="2874875"/>
            <a:chExt cx="475200" cy="1703700"/>
          </a:xfrm>
        </p:grpSpPr>
        <p:sp>
          <p:nvSpPr>
            <p:cNvPr id="1174" name="Google Shape;1174;p38"/>
            <p:cNvSpPr/>
            <p:nvPr/>
          </p:nvSpPr>
          <p:spPr>
            <a:xfrm rot="10800000">
              <a:off x="7124250" y="2874875"/>
              <a:ext cx="361800" cy="13521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8"/>
            <p:cNvSpPr txBox="1"/>
            <p:nvPr/>
          </p:nvSpPr>
          <p:spPr>
            <a:xfrm>
              <a:off x="7067550" y="43031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-5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6" name="Google Shape;1176;p38"/>
          <p:cNvGrpSpPr/>
          <p:nvPr/>
        </p:nvGrpSpPr>
        <p:grpSpPr>
          <a:xfrm>
            <a:off x="1648919" y="1727000"/>
            <a:ext cx="475200" cy="1167900"/>
            <a:chOff x="2163263" y="1706800"/>
            <a:chExt cx="475200" cy="1167900"/>
          </a:xfrm>
        </p:grpSpPr>
        <p:sp>
          <p:nvSpPr>
            <p:cNvPr id="1177" name="Google Shape;1177;p38"/>
            <p:cNvSpPr/>
            <p:nvPr/>
          </p:nvSpPr>
          <p:spPr>
            <a:xfrm>
              <a:off x="2219663" y="2058400"/>
              <a:ext cx="362400" cy="8163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 txBox="1"/>
            <p:nvPr/>
          </p:nvSpPr>
          <p:spPr>
            <a:xfrm>
              <a:off x="2163263" y="17068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+20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79" name="Google Shape;1179;p38"/>
          <p:cNvGrpSpPr/>
          <p:nvPr/>
        </p:nvGrpSpPr>
        <p:grpSpPr>
          <a:xfrm>
            <a:off x="7020375" y="2895050"/>
            <a:ext cx="475200" cy="1495400"/>
            <a:chOff x="6508250" y="2874850"/>
            <a:chExt cx="475200" cy="1495400"/>
          </a:xfrm>
        </p:grpSpPr>
        <p:sp>
          <p:nvSpPr>
            <p:cNvPr id="1180" name="Google Shape;1180;p38"/>
            <p:cNvSpPr/>
            <p:nvPr/>
          </p:nvSpPr>
          <p:spPr>
            <a:xfrm rot="10800000">
              <a:off x="6563300" y="2874850"/>
              <a:ext cx="365100" cy="11418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8"/>
            <p:cNvSpPr txBox="1"/>
            <p:nvPr/>
          </p:nvSpPr>
          <p:spPr>
            <a:xfrm>
              <a:off x="6508250" y="40948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-4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2" name="Google Shape;1182;p38"/>
          <p:cNvGrpSpPr/>
          <p:nvPr/>
        </p:nvGrpSpPr>
        <p:grpSpPr>
          <a:xfrm>
            <a:off x="915750" y="1938750"/>
            <a:ext cx="475200" cy="956150"/>
            <a:chOff x="1601550" y="1918550"/>
            <a:chExt cx="475200" cy="956150"/>
          </a:xfrm>
        </p:grpSpPr>
        <p:sp>
          <p:nvSpPr>
            <p:cNvPr id="1183" name="Google Shape;1183;p38"/>
            <p:cNvSpPr/>
            <p:nvPr/>
          </p:nvSpPr>
          <p:spPr>
            <a:xfrm>
              <a:off x="1657950" y="2270200"/>
              <a:ext cx="362400" cy="6045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8"/>
            <p:cNvSpPr txBox="1"/>
            <p:nvPr/>
          </p:nvSpPr>
          <p:spPr>
            <a:xfrm>
              <a:off x="1601550" y="19185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+10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5554425" y="2895075"/>
            <a:ext cx="475200" cy="1147800"/>
            <a:chOff x="5382638" y="2874875"/>
            <a:chExt cx="475200" cy="1147800"/>
          </a:xfrm>
        </p:grpSpPr>
        <p:sp>
          <p:nvSpPr>
            <p:cNvPr id="1186" name="Google Shape;1186;p38"/>
            <p:cNvSpPr/>
            <p:nvPr/>
          </p:nvSpPr>
          <p:spPr>
            <a:xfrm rot="10800000">
              <a:off x="5438588" y="2874875"/>
              <a:ext cx="363300" cy="7962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 txBox="1"/>
            <p:nvPr/>
          </p:nvSpPr>
          <p:spPr>
            <a:xfrm>
              <a:off x="5382638" y="37472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-2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8" name="Google Shape;1188;p38"/>
          <p:cNvGrpSpPr/>
          <p:nvPr/>
        </p:nvGrpSpPr>
        <p:grpSpPr>
          <a:xfrm>
            <a:off x="6287400" y="2894800"/>
            <a:ext cx="475200" cy="1343400"/>
            <a:chOff x="5948938" y="2874600"/>
            <a:chExt cx="475200" cy="1343400"/>
          </a:xfrm>
        </p:grpSpPr>
        <p:sp>
          <p:nvSpPr>
            <p:cNvPr id="1189" name="Google Shape;1189;p38"/>
            <p:cNvSpPr/>
            <p:nvPr/>
          </p:nvSpPr>
          <p:spPr>
            <a:xfrm rot="10800000">
              <a:off x="6004738" y="2874600"/>
              <a:ext cx="363600" cy="9918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8"/>
            <p:cNvSpPr txBox="1"/>
            <p:nvPr/>
          </p:nvSpPr>
          <p:spPr>
            <a:xfrm>
              <a:off x="5948938" y="39426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-3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1" name="Google Shape;1191;p38"/>
          <p:cNvGrpSpPr/>
          <p:nvPr/>
        </p:nvGrpSpPr>
        <p:grpSpPr>
          <a:xfrm>
            <a:off x="2382088" y="1481600"/>
            <a:ext cx="475200" cy="1413300"/>
            <a:chOff x="2724975" y="1461400"/>
            <a:chExt cx="475200" cy="1413300"/>
          </a:xfrm>
        </p:grpSpPr>
        <p:sp>
          <p:nvSpPr>
            <p:cNvPr id="1192" name="Google Shape;1192;p38"/>
            <p:cNvSpPr/>
            <p:nvPr/>
          </p:nvSpPr>
          <p:spPr>
            <a:xfrm>
              <a:off x="2781375" y="1813000"/>
              <a:ext cx="362400" cy="10617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 txBox="1"/>
            <p:nvPr/>
          </p:nvSpPr>
          <p:spPr>
            <a:xfrm>
              <a:off x="2724975" y="14614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+30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4" name="Google Shape;1194;p38"/>
          <p:cNvGrpSpPr/>
          <p:nvPr/>
        </p:nvGrpSpPr>
        <p:grpSpPr>
          <a:xfrm>
            <a:off x="3115256" y="1291275"/>
            <a:ext cx="475200" cy="1603800"/>
            <a:chOff x="3286688" y="1271075"/>
            <a:chExt cx="475200" cy="1603800"/>
          </a:xfrm>
        </p:grpSpPr>
        <p:sp>
          <p:nvSpPr>
            <p:cNvPr id="1195" name="Google Shape;1195;p38"/>
            <p:cNvSpPr/>
            <p:nvPr/>
          </p:nvSpPr>
          <p:spPr>
            <a:xfrm>
              <a:off x="3343088" y="1622675"/>
              <a:ext cx="362400" cy="12522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8"/>
            <p:cNvSpPr txBox="1"/>
            <p:nvPr/>
          </p:nvSpPr>
          <p:spPr>
            <a:xfrm>
              <a:off x="3286688" y="1271075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+40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97" name="Google Shape;1197;p38"/>
          <p:cNvGrpSpPr/>
          <p:nvPr/>
        </p:nvGrpSpPr>
        <p:grpSpPr>
          <a:xfrm>
            <a:off x="3848425" y="1055900"/>
            <a:ext cx="475200" cy="1839000"/>
            <a:chOff x="3848425" y="1035700"/>
            <a:chExt cx="475200" cy="1839000"/>
          </a:xfrm>
        </p:grpSpPr>
        <p:sp>
          <p:nvSpPr>
            <p:cNvPr id="1198" name="Google Shape;1198;p38"/>
            <p:cNvSpPr/>
            <p:nvPr/>
          </p:nvSpPr>
          <p:spPr>
            <a:xfrm>
              <a:off x="3904825" y="1387300"/>
              <a:ext cx="362400" cy="1487400"/>
            </a:xfrm>
            <a:prstGeom prst="round1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3848425" y="103570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+50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0" name="Google Shape;1200;p38"/>
          <p:cNvGrpSpPr/>
          <p:nvPr/>
        </p:nvGrpSpPr>
        <p:grpSpPr>
          <a:xfrm>
            <a:off x="4821450" y="2895000"/>
            <a:ext cx="475200" cy="922550"/>
            <a:chOff x="4821450" y="2874800"/>
            <a:chExt cx="475200" cy="922550"/>
          </a:xfrm>
        </p:grpSpPr>
        <p:sp>
          <p:nvSpPr>
            <p:cNvPr id="1201" name="Google Shape;1201;p38"/>
            <p:cNvSpPr/>
            <p:nvPr/>
          </p:nvSpPr>
          <p:spPr>
            <a:xfrm rot="10800000">
              <a:off x="4876950" y="2874800"/>
              <a:ext cx="364200" cy="570900"/>
            </a:xfrm>
            <a:prstGeom prst="round1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4821450" y="3521950"/>
              <a:ext cx="475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-1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1203" name="Google Shape;1203;p38"/>
          <p:cNvCxnSpPr/>
          <p:nvPr/>
        </p:nvCxnSpPr>
        <p:spPr>
          <a:xfrm>
            <a:off x="706950" y="2894963"/>
            <a:ext cx="7730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4" name="Google Shape;1204;p38"/>
          <p:cNvGrpSpPr/>
          <p:nvPr/>
        </p:nvGrpSpPr>
        <p:grpSpPr>
          <a:xfrm>
            <a:off x="6552405" y="1143098"/>
            <a:ext cx="1884600" cy="989826"/>
            <a:chOff x="2273150" y="3489923"/>
            <a:chExt cx="1884600" cy="989826"/>
          </a:xfrm>
        </p:grpSpPr>
        <p:sp>
          <p:nvSpPr>
            <p:cNvPr id="1205" name="Google Shape;1205;p38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Losses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707446" y="3643164"/>
            <a:ext cx="1884600" cy="989826"/>
            <a:chOff x="2273150" y="3489925"/>
            <a:chExt cx="1884600" cy="989826"/>
          </a:xfrm>
        </p:grpSpPr>
        <p:sp>
          <p:nvSpPr>
            <p:cNvPr id="1208" name="Google Shape;1208;p38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Profits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969953" y="2510471"/>
            <a:ext cx="232143" cy="232095"/>
            <a:chOff x="5660400" y="238125"/>
            <a:chExt cx="481825" cy="481825"/>
          </a:xfrm>
        </p:grpSpPr>
        <p:sp>
          <p:nvSpPr>
            <p:cNvPr id="1211" name="Google Shape;1211;p38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1783124" y="2510471"/>
            <a:ext cx="206789" cy="23209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942527" y="3047288"/>
            <a:ext cx="233047" cy="232107"/>
            <a:chOff x="2085450" y="842250"/>
            <a:chExt cx="483700" cy="481850"/>
          </a:xfrm>
        </p:grpSpPr>
        <p:sp>
          <p:nvSpPr>
            <p:cNvPr id="1215" name="Google Shape;1215;p38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18" name="Google Shape;1218;p38"/>
          <p:cNvGrpSpPr/>
          <p:nvPr/>
        </p:nvGrpSpPr>
        <p:grpSpPr>
          <a:xfrm>
            <a:off x="1037260" y="2510471"/>
            <a:ext cx="232179" cy="232095"/>
            <a:chOff x="2685825" y="840375"/>
            <a:chExt cx="481900" cy="481825"/>
          </a:xfrm>
        </p:grpSpPr>
        <p:sp>
          <p:nvSpPr>
            <p:cNvPr id="1219" name="Google Shape;1219;p38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1" name="Google Shape;1221;p38"/>
          <p:cNvGrpSpPr/>
          <p:nvPr/>
        </p:nvGrpSpPr>
        <p:grpSpPr>
          <a:xfrm>
            <a:off x="5670642" y="3047288"/>
            <a:ext cx="242767" cy="232107"/>
            <a:chOff x="5045500" y="842250"/>
            <a:chExt cx="503875" cy="481850"/>
          </a:xfrm>
        </p:grpSpPr>
        <p:sp>
          <p:nvSpPr>
            <p:cNvPr id="1222" name="Google Shape;1222;p3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2503616" y="2510471"/>
            <a:ext cx="232143" cy="232095"/>
            <a:chOff x="900750" y="1436075"/>
            <a:chExt cx="481825" cy="481825"/>
          </a:xfrm>
        </p:grpSpPr>
        <p:sp>
          <p:nvSpPr>
            <p:cNvPr id="1225" name="Google Shape;1225;p38"/>
            <p:cNvSpPr/>
            <p:nvPr/>
          </p:nvSpPr>
          <p:spPr>
            <a:xfrm>
              <a:off x="900750" y="1627500"/>
              <a:ext cx="481825" cy="290400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129695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914900" y="1549900"/>
              <a:ext cx="71550" cy="105850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1014650" y="1436075"/>
              <a:ext cx="254100" cy="336150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3235646" y="2510465"/>
            <a:ext cx="234420" cy="232107"/>
            <a:chOff x="5049725" y="1435050"/>
            <a:chExt cx="486550" cy="481850"/>
          </a:xfrm>
        </p:grpSpPr>
        <p:sp>
          <p:nvSpPr>
            <p:cNvPr id="1230" name="Google Shape;1230;p3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4" name="Google Shape;1234;p38"/>
          <p:cNvGrpSpPr/>
          <p:nvPr/>
        </p:nvGrpSpPr>
        <p:grpSpPr>
          <a:xfrm>
            <a:off x="7893349" y="3062217"/>
            <a:ext cx="195202" cy="202250"/>
            <a:chOff x="3357325" y="2093500"/>
            <a:chExt cx="311525" cy="322825"/>
          </a:xfrm>
        </p:grpSpPr>
        <p:sp>
          <p:nvSpPr>
            <p:cNvPr id="1235" name="Google Shape;1235;p38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7141921" y="3047288"/>
            <a:ext cx="232107" cy="232107"/>
            <a:chOff x="5049725" y="2027900"/>
            <a:chExt cx="481750" cy="481850"/>
          </a:xfrm>
        </p:grpSpPr>
        <p:sp>
          <p:nvSpPr>
            <p:cNvPr id="1239" name="Google Shape;1239;p3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6408928" y="3054550"/>
            <a:ext cx="232143" cy="217584"/>
            <a:chOff x="4456875" y="2635825"/>
            <a:chExt cx="481825" cy="451700"/>
          </a:xfrm>
        </p:grpSpPr>
        <p:sp>
          <p:nvSpPr>
            <p:cNvPr id="1248" name="Google Shape;1248;p38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9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259" name="Google Shape;1259;p39"/>
          <p:cNvGrpSpPr/>
          <p:nvPr/>
        </p:nvGrpSpPr>
        <p:grpSpPr>
          <a:xfrm>
            <a:off x="1328147" y="1272138"/>
            <a:ext cx="7046276" cy="2604300"/>
            <a:chOff x="1392366" y="1291075"/>
            <a:chExt cx="7088096" cy="2604300"/>
          </a:xfrm>
        </p:grpSpPr>
        <p:cxnSp>
          <p:nvCxnSpPr>
            <p:cNvPr id="1260" name="Google Shape;1260;p39"/>
            <p:cNvCxnSpPr/>
            <p:nvPr/>
          </p:nvCxnSpPr>
          <p:spPr>
            <a:xfrm>
              <a:off x="1392366" y="129107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39"/>
            <p:cNvCxnSpPr/>
            <p:nvPr/>
          </p:nvCxnSpPr>
          <p:spPr>
            <a:xfrm>
              <a:off x="1392366" y="155150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39"/>
            <p:cNvCxnSpPr/>
            <p:nvPr/>
          </p:nvCxnSpPr>
          <p:spPr>
            <a:xfrm>
              <a:off x="1392366" y="181193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39"/>
            <p:cNvCxnSpPr/>
            <p:nvPr/>
          </p:nvCxnSpPr>
          <p:spPr>
            <a:xfrm>
              <a:off x="1392366" y="207236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39"/>
            <p:cNvCxnSpPr/>
            <p:nvPr/>
          </p:nvCxnSpPr>
          <p:spPr>
            <a:xfrm>
              <a:off x="1392366" y="233279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39"/>
            <p:cNvCxnSpPr/>
            <p:nvPr/>
          </p:nvCxnSpPr>
          <p:spPr>
            <a:xfrm>
              <a:off x="1392366" y="259322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39"/>
            <p:cNvCxnSpPr/>
            <p:nvPr/>
          </p:nvCxnSpPr>
          <p:spPr>
            <a:xfrm>
              <a:off x="1392366" y="285365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39"/>
            <p:cNvCxnSpPr/>
            <p:nvPr/>
          </p:nvCxnSpPr>
          <p:spPr>
            <a:xfrm>
              <a:off x="1392366" y="311408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39"/>
            <p:cNvCxnSpPr/>
            <p:nvPr/>
          </p:nvCxnSpPr>
          <p:spPr>
            <a:xfrm>
              <a:off x="1392366" y="337451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39"/>
            <p:cNvCxnSpPr/>
            <p:nvPr/>
          </p:nvCxnSpPr>
          <p:spPr>
            <a:xfrm>
              <a:off x="1392366" y="363494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39"/>
            <p:cNvCxnSpPr/>
            <p:nvPr/>
          </p:nvCxnSpPr>
          <p:spPr>
            <a:xfrm>
              <a:off x="1392366" y="3895375"/>
              <a:ext cx="7088096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71" name="Google Shape;1271;p39"/>
          <p:cNvGrpSpPr/>
          <p:nvPr/>
        </p:nvGrpSpPr>
        <p:grpSpPr>
          <a:xfrm>
            <a:off x="733688" y="1171638"/>
            <a:ext cx="523200" cy="2805300"/>
            <a:chOff x="792975" y="1190575"/>
            <a:chExt cx="523200" cy="2805300"/>
          </a:xfrm>
        </p:grpSpPr>
        <p:sp>
          <p:nvSpPr>
            <p:cNvPr id="1272" name="Google Shape;1272;p39"/>
            <p:cNvSpPr txBox="1"/>
            <p:nvPr/>
          </p:nvSpPr>
          <p:spPr>
            <a:xfrm>
              <a:off x="792975" y="37948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9"/>
            <p:cNvSpPr txBox="1"/>
            <p:nvPr/>
          </p:nvSpPr>
          <p:spPr>
            <a:xfrm>
              <a:off x="792975" y="353444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9"/>
            <p:cNvSpPr txBox="1"/>
            <p:nvPr/>
          </p:nvSpPr>
          <p:spPr>
            <a:xfrm>
              <a:off x="792975" y="327401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9"/>
            <p:cNvSpPr txBox="1"/>
            <p:nvPr/>
          </p:nvSpPr>
          <p:spPr>
            <a:xfrm>
              <a:off x="792975" y="301358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9"/>
            <p:cNvSpPr txBox="1"/>
            <p:nvPr/>
          </p:nvSpPr>
          <p:spPr>
            <a:xfrm>
              <a:off x="792975" y="275315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9"/>
            <p:cNvSpPr txBox="1"/>
            <p:nvPr/>
          </p:nvSpPr>
          <p:spPr>
            <a:xfrm>
              <a:off x="792975" y="249272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9"/>
            <p:cNvSpPr txBox="1"/>
            <p:nvPr/>
          </p:nvSpPr>
          <p:spPr>
            <a:xfrm>
              <a:off x="792975" y="223229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9"/>
            <p:cNvSpPr txBox="1"/>
            <p:nvPr/>
          </p:nvSpPr>
          <p:spPr>
            <a:xfrm>
              <a:off x="792975" y="197186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39"/>
            <p:cNvSpPr txBox="1"/>
            <p:nvPr/>
          </p:nvSpPr>
          <p:spPr>
            <a:xfrm>
              <a:off x="792975" y="171143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39"/>
            <p:cNvSpPr txBox="1"/>
            <p:nvPr/>
          </p:nvSpPr>
          <p:spPr>
            <a:xfrm>
              <a:off x="792975" y="145100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9"/>
            <p:cNvSpPr txBox="1"/>
            <p:nvPr/>
          </p:nvSpPr>
          <p:spPr>
            <a:xfrm>
              <a:off x="792975" y="1190575"/>
              <a:ext cx="52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3" name="Google Shape;1283;p39"/>
          <p:cNvGrpSpPr/>
          <p:nvPr/>
        </p:nvGrpSpPr>
        <p:grpSpPr>
          <a:xfrm>
            <a:off x="1284602" y="3095138"/>
            <a:ext cx="1242600" cy="1540313"/>
            <a:chOff x="1447813" y="3114075"/>
            <a:chExt cx="1242600" cy="1540313"/>
          </a:xfrm>
        </p:grpSpPr>
        <p:sp>
          <p:nvSpPr>
            <p:cNvPr id="1284" name="Google Shape;1284;p39"/>
            <p:cNvSpPr/>
            <p:nvPr/>
          </p:nvSpPr>
          <p:spPr>
            <a:xfrm>
              <a:off x="1716313" y="3114075"/>
              <a:ext cx="705600" cy="781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5" name="Google Shape;1285;p39"/>
            <p:cNvGrpSpPr/>
            <p:nvPr/>
          </p:nvGrpSpPr>
          <p:grpSpPr>
            <a:xfrm>
              <a:off x="1447813" y="3995863"/>
              <a:ext cx="1242600" cy="658525"/>
              <a:chOff x="1837513" y="3944913"/>
              <a:chExt cx="1242600" cy="658525"/>
            </a:xfrm>
          </p:grpSpPr>
          <p:sp>
            <p:nvSpPr>
              <p:cNvPr id="1286" name="Google Shape;1286;p39"/>
              <p:cNvSpPr txBox="1"/>
              <p:nvPr/>
            </p:nvSpPr>
            <p:spPr>
              <a:xfrm>
                <a:off x="18375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87" name="Google Shape;1287;p39"/>
              <p:cNvSpPr txBox="1"/>
              <p:nvPr/>
            </p:nvSpPr>
            <p:spPr>
              <a:xfrm>
                <a:off x="1837513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88" name="Google Shape;1288;p39"/>
          <p:cNvGrpSpPr/>
          <p:nvPr/>
        </p:nvGrpSpPr>
        <p:grpSpPr>
          <a:xfrm>
            <a:off x="2755381" y="2834713"/>
            <a:ext cx="1242604" cy="1800738"/>
            <a:chOff x="2918591" y="2853650"/>
            <a:chExt cx="1242604" cy="1800738"/>
          </a:xfrm>
        </p:grpSpPr>
        <p:sp>
          <p:nvSpPr>
            <p:cNvPr id="1289" name="Google Shape;1289;p39"/>
            <p:cNvSpPr/>
            <p:nvPr/>
          </p:nvSpPr>
          <p:spPr>
            <a:xfrm>
              <a:off x="3187100" y="2853650"/>
              <a:ext cx="705600" cy="26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0" name="Google Shape;1290;p39"/>
            <p:cNvGrpSpPr/>
            <p:nvPr/>
          </p:nvGrpSpPr>
          <p:grpSpPr>
            <a:xfrm>
              <a:off x="2918591" y="3995863"/>
              <a:ext cx="1242604" cy="658525"/>
              <a:chOff x="3246313" y="3944913"/>
              <a:chExt cx="1242604" cy="658525"/>
            </a:xfrm>
          </p:grpSpPr>
          <p:sp>
            <p:nvSpPr>
              <p:cNvPr id="1291" name="Google Shape;1291;p39"/>
              <p:cNvSpPr txBox="1"/>
              <p:nvPr/>
            </p:nvSpPr>
            <p:spPr>
              <a:xfrm>
                <a:off x="3246313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2" name="Google Shape;1292;p39"/>
              <p:cNvSpPr txBox="1"/>
              <p:nvPr/>
            </p:nvSpPr>
            <p:spPr>
              <a:xfrm>
                <a:off x="3246316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3" name="Google Shape;1293;p39"/>
          <p:cNvGrpSpPr/>
          <p:nvPr/>
        </p:nvGrpSpPr>
        <p:grpSpPr>
          <a:xfrm>
            <a:off x="5696950" y="1272138"/>
            <a:ext cx="1242611" cy="3363313"/>
            <a:chOff x="5860160" y="1291075"/>
            <a:chExt cx="1242611" cy="3363313"/>
          </a:xfrm>
        </p:grpSpPr>
        <p:sp>
          <p:nvSpPr>
            <p:cNvPr id="1294" name="Google Shape;1294;p39"/>
            <p:cNvSpPr/>
            <p:nvPr/>
          </p:nvSpPr>
          <p:spPr>
            <a:xfrm>
              <a:off x="6128663" y="1291075"/>
              <a:ext cx="705600" cy="520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5" name="Google Shape;1295;p39"/>
            <p:cNvGrpSpPr/>
            <p:nvPr/>
          </p:nvGrpSpPr>
          <p:grpSpPr>
            <a:xfrm>
              <a:off x="5860160" y="3995863"/>
              <a:ext cx="1242611" cy="658525"/>
              <a:chOff x="6063950" y="3944913"/>
              <a:chExt cx="1242611" cy="658525"/>
            </a:xfrm>
          </p:grpSpPr>
          <p:sp>
            <p:nvSpPr>
              <p:cNvPr id="1296" name="Google Shape;129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7" name="Google Shape;129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has several rings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98" name="Google Shape;1298;p39"/>
          <p:cNvGrpSpPr/>
          <p:nvPr/>
        </p:nvGrpSpPr>
        <p:grpSpPr>
          <a:xfrm>
            <a:off x="4226163" y="1792988"/>
            <a:ext cx="1242608" cy="2842463"/>
            <a:chOff x="4389374" y="1811925"/>
            <a:chExt cx="1242608" cy="2842463"/>
          </a:xfrm>
        </p:grpSpPr>
        <p:sp>
          <p:nvSpPr>
            <p:cNvPr id="1299" name="Google Shape;1299;p39"/>
            <p:cNvSpPr/>
            <p:nvPr/>
          </p:nvSpPr>
          <p:spPr>
            <a:xfrm>
              <a:off x="4657875" y="1811925"/>
              <a:ext cx="705600" cy="104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0" name="Google Shape;1300;p39"/>
            <p:cNvGrpSpPr/>
            <p:nvPr/>
          </p:nvGrpSpPr>
          <p:grpSpPr>
            <a:xfrm>
              <a:off x="4389374" y="3995863"/>
              <a:ext cx="1242608" cy="658525"/>
              <a:chOff x="4655132" y="3944913"/>
              <a:chExt cx="1242608" cy="658525"/>
            </a:xfrm>
          </p:grpSpPr>
          <p:sp>
            <p:nvSpPr>
              <p:cNvPr id="1301" name="Google Shape;1301;p39"/>
              <p:cNvSpPr txBox="1"/>
              <p:nvPr/>
            </p:nvSpPr>
            <p:spPr>
              <a:xfrm>
                <a:off x="4655132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2" name="Google Shape;1302;p39"/>
              <p:cNvSpPr txBox="1"/>
              <p:nvPr/>
            </p:nvSpPr>
            <p:spPr>
              <a:xfrm>
                <a:off x="4655139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3" name="Google Shape;1303;p39"/>
          <p:cNvGrpSpPr/>
          <p:nvPr/>
        </p:nvGrpSpPr>
        <p:grpSpPr>
          <a:xfrm>
            <a:off x="7167740" y="1272138"/>
            <a:ext cx="1242611" cy="3363313"/>
            <a:chOff x="7330950" y="1291075"/>
            <a:chExt cx="1242611" cy="3363313"/>
          </a:xfrm>
        </p:grpSpPr>
        <p:sp>
          <p:nvSpPr>
            <p:cNvPr id="1304" name="Google Shape;1304;p39"/>
            <p:cNvSpPr/>
            <p:nvPr/>
          </p:nvSpPr>
          <p:spPr>
            <a:xfrm>
              <a:off x="7599450" y="1291075"/>
              <a:ext cx="705600" cy="260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5" name="Google Shape;1305;p39"/>
            <p:cNvGrpSpPr/>
            <p:nvPr/>
          </p:nvGrpSpPr>
          <p:grpSpPr>
            <a:xfrm>
              <a:off x="7330950" y="3995863"/>
              <a:ext cx="1242611" cy="658525"/>
              <a:chOff x="6063950" y="3944913"/>
              <a:chExt cx="1242611" cy="658525"/>
            </a:xfrm>
          </p:grpSpPr>
          <p:sp>
            <p:nvSpPr>
              <p:cNvPr id="1306" name="Google Shape;1306;p39"/>
              <p:cNvSpPr txBox="1"/>
              <p:nvPr/>
            </p:nvSpPr>
            <p:spPr>
              <a:xfrm>
                <a:off x="6063950" y="3944913"/>
                <a:ext cx="1242600" cy="20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07" name="Google Shape;1307;p39"/>
              <p:cNvSpPr txBox="1"/>
              <p:nvPr/>
            </p:nvSpPr>
            <p:spPr>
              <a:xfrm>
                <a:off x="6063962" y="4226038"/>
                <a:ext cx="1242600" cy="3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planet with life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0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13" name="Google Shape;1313;p40"/>
          <p:cNvGrpSpPr/>
          <p:nvPr/>
        </p:nvGrpSpPr>
        <p:grpSpPr>
          <a:xfrm>
            <a:off x="1693075" y="1984175"/>
            <a:ext cx="6358500" cy="2109532"/>
            <a:chOff x="1693075" y="1767450"/>
            <a:chExt cx="6358500" cy="2109532"/>
          </a:xfrm>
        </p:grpSpPr>
        <p:cxnSp>
          <p:nvCxnSpPr>
            <p:cNvPr id="1314" name="Google Shape;1314;p40"/>
            <p:cNvCxnSpPr/>
            <p:nvPr/>
          </p:nvCxnSpPr>
          <p:spPr>
            <a:xfrm>
              <a:off x="1693075" y="1767450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>
              <a:off x="1693075" y="2001843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>
              <a:off x="1693075" y="2236235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1693075" y="2470628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40"/>
            <p:cNvCxnSpPr/>
            <p:nvPr/>
          </p:nvCxnSpPr>
          <p:spPr>
            <a:xfrm>
              <a:off x="1693075" y="2705020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40"/>
            <p:cNvCxnSpPr/>
            <p:nvPr/>
          </p:nvCxnSpPr>
          <p:spPr>
            <a:xfrm>
              <a:off x="1693075" y="2939413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40"/>
            <p:cNvCxnSpPr/>
            <p:nvPr/>
          </p:nvCxnSpPr>
          <p:spPr>
            <a:xfrm>
              <a:off x="1693075" y="3173805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40"/>
            <p:cNvCxnSpPr/>
            <p:nvPr/>
          </p:nvCxnSpPr>
          <p:spPr>
            <a:xfrm>
              <a:off x="1693075" y="3408198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40"/>
            <p:cNvCxnSpPr/>
            <p:nvPr/>
          </p:nvCxnSpPr>
          <p:spPr>
            <a:xfrm>
              <a:off x="1693075" y="3642590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40"/>
            <p:cNvCxnSpPr/>
            <p:nvPr/>
          </p:nvCxnSpPr>
          <p:spPr>
            <a:xfrm>
              <a:off x="1693075" y="3876983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4" name="Google Shape;1324;p40"/>
          <p:cNvGrpSpPr/>
          <p:nvPr/>
        </p:nvGrpSpPr>
        <p:grpSpPr>
          <a:xfrm>
            <a:off x="2017000" y="2218575"/>
            <a:ext cx="5812525" cy="2109650"/>
            <a:chOff x="2017000" y="2001850"/>
            <a:chExt cx="5812525" cy="2109650"/>
          </a:xfrm>
        </p:grpSpPr>
        <p:sp>
          <p:nvSpPr>
            <p:cNvPr id="1325" name="Google Shape;1325;p40"/>
            <p:cNvSpPr/>
            <p:nvPr/>
          </p:nvSpPr>
          <p:spPr>
            <a:xfrm>
              <a:off x="2017000" y="2705025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2525611" y="24706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3034223" y="270495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3542834" y="2939350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051445" y="31738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60057" y="3408025"/>
              <a:ext cx="217800" cy="70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068668" y="3173900"/>
              <a:ext cx="217800" cy="937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77280" y="2939425"/>
              <a:ext cx="217800" cy="117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085891" y="2705100"/>
              <a:ext cx="217800" cy="140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594502" y="2470525"/>
              <a:ext cx="217800" cy="164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7103114" y="2236500"/>
              <a:ext cx="217800" cy="1875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7611725" y="2001850"/>
              <a:ext cx="217800" cy="210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40"/>
          <p:cNvGrpSpPr/>
          <p:nvPr/>
        </p:nvGrpSpPr>
        <p:grpSpPr>
          <a:xfrm>
            <a:off x="1092470" y="1883815"/>
            <a:ext cx="6959105" cy="2721450"/>
            <a:chOff x="1092470" y="1667090"/>
            <a:chExt cx="6959105" cy="2721450"/>
          </a:xfrm>
        </p:grpSpPr>
        <p:sp>
          <p:nvSpPr>
            <p:cNvPr id="1338" name="Google Shape;1338;p40"/>
            <p:cNvSpPr txBox="1"/>
            <p:nvPr/>
          </p:nvSpPr>
          <p:spPr>
            <a:xfrm>
              <a:off x="1092470" y="3776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1092470" y="3542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0" name="Google Shape;1340;p40"/>
            <p:cNvSpPr txBox="1"/>
            <p:nvPr/>
          </p:nvSpPr>
          <p:spPr>
            <a:xfrm>
              <a:off x="1092470" y="33077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1" name="Google Shape;1341;p40"/>
            <p:cNvSpPr txBox="1"/>
            <p:nvPr/>
          </p:nvSpPr>
          <p:spPr>
            <a:xfrm>
              <a:off x="1092470" y="30733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2" name="Google Shape;1342;p40"/>
            <p:cNvSpPr txBox="1"/>
            <p:nvPr/>
          </p:nvSpPr>
          <p:spPr>
            <a:xfrm>
              <a:off x="1092470" y="28389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3" name="Google Shape;1343;p40"/>
            <p:cNvSpPr txBox="1"/>
            <p:nvPr/>
          </p:nvSpPr>
          <p:spPr>
            <a:xfrm>
              <a:off x="1092470" y="26045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4" name="Google Shape;1344;p40"/>
            <p:cNvSpPr txBox="1"/>
            <p:nvPr/>
          </p:nvSpPr>
          <p:spPr>
            <a:xfrm>
              <a:off x="1092470" y="237021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1092470" y="21358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40"/>
            <p:cNvSpPr txBox="1"/>
            <p:nvPr/>
          </p:nvSpPr>
          <p:spPr>
            <a:xfrm>
              <a:off x="1092470" y="1901465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40"/>
            <p:cNvSpPr txBox="1"/>
            <p:nvPr/>
          </p:nvSpPr>
          <p:spPr>
            <a:xfrm>
              <a:off x="1092470" y="166709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40"/>
            <p:cNvSpPr txBox="1"/>
            <p:nvPr/>
          </p:nvSpPr>
          <p:spPr>
            <a:xfrm>
              <a:off x="186369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49" name="Google Shape;1349;p40"/>
            <p:cNvCxnSpPr/>
            <p:nvPr/>
          </p:nvCxnSpPr>
          <p:spPr>
            <a:xfrm>
              <a:off x="1693075" y="4106825"/>
              <a:ext cx="6358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0" name="Google Shape;1350;p40"/>
            <p:cNvSpPr txBox="1"/>
            <p:nvPr/>
          </p:nvSpPr>
          <p:spPr>
            <a:xfrm>
              <a:off x="237230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2880918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0"/>
            <p:cNvSpPr txBox="1"/>
            <p:nvPr/>
          </p:nvSpPr>
          <p:spPr>
            <a:xfrm>
              <a:off x="338952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40"/>
            <p:cNvSpPr txBox="1"/>
            <p:nvPr/>
          </p:nvSpPr>
          <p:spPr>
            <a:xfrm>
              <a:off x="389814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40"/>
            <p:cNvSpPr txBox="1"/>
            <p:nvPr/>
          </p:nvSpPr>
          <p:spPr>
            <a:xfrm>
              <a:off x="4406752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40"/>
            <p:cNvSpPr txBox="1"/>
            <p:nvPr/>
          </p:nvSpPr>
          <p:spPr>
            <a:xfrm>
              <a:off x="4915363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5423975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40"/>
            <p:cNvSpPr txBox="1"/>
            <p:nvPr/>
          </p:nvSpPr>
          <p:spPr>
            <a:xfrm>
              <a:off x="5932586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40"/>
            <p:cNvSpPr txBox="1"/>
            <p:nvPr/>
          </p:nvSpPr>
          <p:spPr>
            <a:xfrm>
              <a:off x="6441197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40"/>
            <p:cNvSpPr txBox="1"/>
            <p:nvPr/>
          </p:nvSpPr>
          <p:spPr>
            <a:xfrm>
              <a:off x="6949809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40"/>
            <p:cNvSpPr txBox="1"/>
            <p:nvPr/>
          </p:nvSpPr>
          <p:spPr>
            <a:xfrm>
              <a:off x="7458420" y="4187540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1" name="Google Shape;1361;p40"/>
          <p:cNvSpPr/>
          <p:nvPr/>
        </p:nvSpPr>
        <p:spPr>
          <a:xfrm>
            <a:off x="2118500" y="1979650"/>
            <a:ext cx="5624300" cy="2113475"/>
          </a:xfrm>
          <a:custGeom>
            <a:rect b="b" l="l" r="r" t="t"/>
            <a:pathLst>
              <a:path extrusionOk="0" h="84539" w="224972">
                <a:moveTo>
                  <a:pt x="0" y="84539"/>
                </a:moveTo>
                <a:lnTo>
                  <a:pt x="20434" y="47077"/>
                </a:lnTo>
                <a:lnTo>
                  <a:pt x="41068" y="75524"/>
                </a:lnTo>
                <a:lnTo>
                  <a:pt x="61702" y="18831"/>
                </a:lnTo>
                <a:lnTo>
                  <a:pt x="82136" y="0"/>
                </a:lnTo>
                <a:lnTo>
                  <a:pt x="101568" y="65908"/>
                </a:lnTo>
                <a:lnTo>
                  <a:pt x="122402" y="56493"/>
                </a:lnTo>
                <a:lnTo>
                  <a:pt x="142636" y="75725"/>
                </a:lnTo>
                <a:lnTo>
                  <a:pt x="164071" y="28046"/>
                </a:lnTo>
                <a:lnTo>
                  <a:pt x="183103" y="56894"/>
                </a:lnTo>
                <a:lnTo>
                  <a:pt x="203737" y="75524"/>
                </a:lnTo>
                <a:lnTo>
                  <a:pt x="224972" y="28046"/>
                </a:lnTo>
              </a:path>
            </a:pathLst>
          </a:cu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62" name="Google Shape;1362;p40"/>
          <p:cNvGrpSpPr/>
          <p:nvPr/>
        </p:nvGrpSpPr>
        <p:grpSpPr>
          <a:xfrm>
            <a:off x="2975663" y="1506613"/>
            <a:ext cx="3192450" cy="201000"/>
            <a:chOff x="2975663" y="1366088"/>
            <a:chExt cx="3192450" cy="201000"/>
          </a:xfrm>
        </p:grpSpPr>
        <p:grpSp>
          <p:nvGrpSpPr>
            <p:cNvPr id="1363" name="Google Shape;1363;p40"/>
            <p:cNvGrpSpPr/>
            <p:nvPr/>
          </p:nvGrpSpPr>
          <p:grpSpPr>
            <a:xfrm>
              <a:off x="2975663" y="1366088"/>
              <a:ext cx="1453500" cy="201000"/>
              <a:chOff x="5052300" y="4301650"/>
              <a:chExt cx="1453500" cy="201000"/>
            </a:xfrm>
          </p:grpSpPr>
          <p:cxnSp>
            <p:nvCxnSpPr>
              <p:cNvPr id="1364" name="Google Shape;1364;p40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5" name="Google Shape;1365;p40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66" name="Google Shape;1366;p40"/>
            <p:cNvGrpSpPr/>
            <p:nvPr/>
          </p:nvGrpSpPr>
          <p:grpSpPr>
            <a:xfrm>
              <a:off x="4714625" y="1366088"/>
              <a:ext cx="1453488" cy="201000"/>
              <a:chOff x="4714625" y="1366088"/>
              <a:chExt cx="1453488" cy="201000"/>
            </a:xfrm>
          </p:grpSpPr>
          <p:sp>
            <p:nvSpPr>
              <p:cNvPr id="1367" name="Google Shape;1367;p40"/>
              <p:cNvSpPr txBox="1"/>
              <p:nvPr/>
            </p:nvSpPr>
            <p:spPr>
              <a:xfrm>
                <a:off x="5371613" y="1366088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4714625" y="1423850"/>
                <a:ext cx="656700" cy="85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rect b="b" l="l" r="r" t="t"/>
            <a:pathLst>
              <a:path extrusionOk="0" h="108819" w="207029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rect b="b" l="l" r="r" t="t"/>
            <a:pathLst>
              <a:path extrusionOk="0" h="108718" w="207127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rect b="b" l="l" r="r" t="t"/>
            <a:pathLst>
              <a:path extrusionOk="0" h="87096" w="207026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6" name="Google Shape;1376;p4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</a:t>
              </a: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</a:t>
              </a: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</a:t>
              </a: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42"/>
          <p:cNvGrpSpPr/>
          <p:nvPr/>
        </p:nvGrpSpPr>
        <p:grpSpPr>
          <a:xfrm>
            <a:off x="711748" y="1817536"/>
            <a:ext cx="7721720" cy="2308866"/>
            <a:chOff x="711748" y="1367636"/>
            <a:chExt cx="7721720" cy="2308866"/>
          </a:xfrm>
        </p:grpSpPr>
        <p:cxnSp>
          <p:nvCxnSpPr>
            <p:cNvPr id="1415" name="Google Shape;1415;p42"/>
            <p:cNvCxnSpPr/>
            <p:nvPr/>
          </p:nvCxnSpPr>
          <p:spPr>
            <a:xfrm>
              <a:off x="1933558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42"/>
            <p:cNvCxnSpPr/>
            <p:nvPr/>
          </p:nvCxnSpPr>
          <p:spPr>
            <a:xfrm>
              <a:off x="3154179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42"/>
            <p:cNvCxnSpPr/>
            <p:nvPr/>
          </p:nvCxnSpPr>
          <p:spPr>
            <a:xfrm>
              <a:off x="4374800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42"/>
            <p:cNvCxnSpPr/>
            <p:nvPr/>
          </p:nvCxnSpPr>
          <p:spPr>
            <a:xfrm>
              <a:off x="5595421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42"/>
            <p:cNvCxnSpPr/>
            <p:nvPr/>
          </p:nvCxnSpPr>
          <p:spPr>
            <a:xfrm>
              <a:off x="6816042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42"/>
            <p:cNvCxnSpPr/>
            <p:nvPr/>
          </p:nvCxnSpPr>
          <p:spPr>
            <a:xfrm>
              <a:off x="712937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42"/>
            <p:cNvCxnSpPr/>
            <p:nvPr/>
          </p:nvCxnSpPr>
          <p:spPr>
            <a:xfrm>
              <a:off x="8036663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42"/>
            <p:cNvCxnSpPr/>
            <p:nvPr/>
          </p:nvCxnSpPr>
          <p:spPr>
            <a:xfrm>
              <a:off x="711748" y="1367636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42"/>
            <p:cNvCxnSpPr/>
            <p:nvPr/>
          </p:nvCxnSpPr>
          <p:spPr>
            <a:xfrm>
              <a:off x="711748" y="3099286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42"/>
            <p:cNvCxnSpPr/>
            <p:nvPr/>
          </p:nvCxnSpPr>
          <p:spPr>
            <a:xfrm>
              <a:off x="711748" y="2522069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42"/>
            <p:cNvCxnSpPr/>
            <p:nvPr/>
          </p:nvCxnSpPr>
          <p:spPr>
            <a:xfrm>
              <a:off x="711748" y="1944853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42"/>
            <p:cNvCxnSpPr/>
            <p:nvPr/>
          </p:nvCxnSpPr>
          <p:spPr>
            <a:xfrm>
              <a:off x="711748" y="3387894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7" name="Google Shape;1427;p42"/>
            <p:cNvCxnSpPr/>
            <p:nvPr/>
          </p:nvCxnSpPr>
          <p:spPr>
            <a:xfrm>
              <a:off x="711748" y="2810677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8" name="Google Shape;1428;p42"/>
            <p:cNvCxnSpPr/>
            <p:nvPr/>
          </p:nvCxnSpPr>
          <p:spPr>
            <a:xfrm>
              <a:off x="711748" y="2233461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9" name="Google Shape;1429;p42"/>
            <p:cNvCxnSpPr/>
            <p:nvPr/>
          </p:nvCxnSpPr>
          <p:spPr>
            <a:xfrm>
              <a:off x="711748" y="1656245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0" name="Google Shape;1430;p42"/>
            <p:cNvCxnSpPr/>
            <p:nvPr/>
          </p:nvCxnSpPr>
          <p:spPr>
            <a:xfrm>
              <a:off x="1323247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1" name="Google Shape;1431;p42"/>
            <p:cNvCxnSpPr/>
            <p:nvPr/>
          </p:nvCxnSpPr>
          <p:spPr>
            <a:xfrm>
              <a:off x="2543868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2" name="Google Shape;1432;p42"/>
            <p:cNvCxnSpPr/>
            <p:nvPr/>
          </p:nvCxnSpPr>
          <p:spPr>
            <a:xfrm>
              <a:off x="3764489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3" name="Google Shape;1433;p42"/>
            <p:cNvCxnSpPr/>
            <p:nvPr/>
          </p:nvCxnSpPr>
          <p:spPr>
            <a:xfrm>
              <a:off x="4985110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42"/>
            <p:cNvCxnSpPr/>
            <p:nvPr/>
          </p:nvCxnSpPr>
          <p:spPr>
            <a:xfrm>
              <a:off x="6205731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42"/>
            <p:cNvCxnSpPr/>
            <p:nvPr/>
          </p:nvCxnSpPr>
          <p:spPr>
            <a:xfrm>
              <a:off x="7426353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42"/>
            <p:cNvCxnSpPr/>
            <p:nvPr/>
          </p:nvCxnSpPr>
          <p:spPr>
            <a:xfrm>
              <a:off x="8433468" y="1367636"/>
              <a:ext cx="0" cy="23088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42"/>
            <p:cNvCxnSpPr/>
            <p:nvPr/>
          </p:nvCxnSpPr>
          <p:spPr>
            <a:xfrm>
              <a:off x="711748" y="3676502"/>
              <a:ext cx="7721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8" name="Google Shape;1438;p42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39" name="Google Shape;1439;p42"/>
          <p:cNvGrpSpPr/>
          <p:nvPr/>
        </p:nvGrpSpPr>
        <p:grpSpPr>
          <a:xfrm>
            <a:off x="711150" y="1780963"/>
            <a:ext cx="7721575" cy="2350013"/>
            <a:chOff x="711150" y="1559663"/>
            <a:chExt cx="7721575" cy="2350013"/>
          </a:xfrm>
        </p:grpSpPr>
        <p:sp>
          <p:nvSpPr>
            <p:cNvPr id="1440" name="Google Shape;1440;p42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41" name="Google Shape;1441;p42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2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2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2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2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710288" y="2359050"/>
            <a:ext cx="7723197" cy="1803050"/>
            <a:chOff x="710288" y="2137750"/>
            <a:chExt cx="7723197" cy="1803050"/>
          </a:xfrm>
        </p:grpSpPr>
        <p:sp>
          <p:nvSpPr>
            <p:cNvPr id="1454" name="Google Shape;1454;p42"/>
            <p:cNvSpPr/>
            <p:nvPr/>
          </p:nvSpPr>
          <p:spPr>
            <a:xfrm>
              <a:off x="710288" y="2172905"/>
              <a:ext cx="7723197" cy="1739465"/>
            </a:xfrm>
            <a:custGeom>
              <a:rect b="b" l="l" r="r" t="t"/>
              <a:pathLst>
                <a:path extrusionOk="0" h="48295" w="214429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55" name="Google Shape;1455;p42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2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2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2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2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2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2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2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2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2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7" name="Google Shape;1467;p42"/>
          <p:cNvGrpSpPr/>
          <p:nvPr/>
        </p:nvGrpSpPr>
        <p:grpSpPr>
          <a:xfrm>
            <a:off x="1046653" y="1464150"/>
            <a:ext cx="7266500" cy="201000"/>
            <a:chOff x="1046653" y="1090450"/>
            <a:chExt cx="7266500" cy="201000"/>
          </a:xfrm>
        </p:grpSpPr>
        <p:sp>
          <p:nvSpPr>
            <p:cNvPr id="1468" name="Google Shape;1468;p4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0" name="Google Shape;1470;p4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1" name="Google Shape;1471;p4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2" name="Google Shape;1472;p4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Oct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8" name="Google Shape;1478;p4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Nov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9" name="Google Shape;1479;p4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Dec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0" name="Google Shape;1480;p42"/>
          <p:cNvGrpSpPr/>
          <p:nvPr/>
        </p:nvGrpSpPr>
        <p:grpSpPr>
          <a:xfrm>
            <a:off x="2975663" y="4446750"/>
            <a:ext cx="3192450" cy="201000"/>
            <a:chOff x="5052300" y="4301650"/>
            <a:chExt cx="3192450" cy="201000"/>
          </a:xfrm>
        </p:grpSpPr>
        <p:grpSp>
          <p:nvGrpSpPr>
            <p:cNvPr id="1481" name="Google Shape;1481;p42"/>
            <p:cNvGrpSpPr/>
            <p:nvPr/>
          </p:nvGrpSpPr>
          <p:grpSpPr>
            <a:xfrm>
              <a:off x="5052300" y="4301650"/>
              <a:ext cx="1453500" cy="201000"/>
              <a:chOff x="5052300" y="4301650"/>
              <a:chExt cx="1453500" cy="201000"/>
            </a:xfrm>
          </p:grpSpPr>
          <p:cxnSp>
            <p:nvCxnSpPr>
              <p:cNvPr id="1482" name="Google Shape;1482;p42"/>
              <p:cNvCxnSpPr/>
              <p:nvPr/>
            </p:nvCxnSpPr>
            <p:spPr>
              <a:xfrm>
                <a:off x="5052300" y="4402147"/>
                <a:ext cx="6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83" name="Google Shape;1483;p42"/>
              <p:cNvSpPr txBox="1"/>
              <p:nvPr/>
            </p:nvSpPr>
            <p:spPr>
              <a:xfrm>
                <a:off x="570930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4" name="Google Shape;1484;p42"/>
              <p:cNvSpPr/>
              <p:nvPr/>
            </p:nvSpPr>
            <p:spPr>
              <a:xfrm>
                <a:off x="5345100" y="4366447"/>
                <a:ext cx="71400" cy="71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5" name="Google Shape;1485;p42"/>
            <p:cNvGrpSpPr/>
            <p:nvPr/>
          </p:nvGrpSpPr>
          <p:grpSpPr>
            <a:xfrm>
              <a:off x="6791250" y="4301650"/>
              <a:ext cx="1453500" cy="201000"/>
              <a:chOff x="6715050" y="4301650"/>
              <a:chExt cx="1453500" cy="201000"/>
            </a:xfrm>
          </p:grpSpPr>
          <p:cxnSp>
            <p:nvCxnSpPr>
              <p:cNvPr id="1486" name="Google Shape;1486;p42"/>
              <p:cNvCxnSpPr/>
              <p:nvPr/>
            </p:nvCxnSpPr>
            <p:spPr>
              <a:xfrm>
                <a:off x="6715050" y="4402147"/>
                <a:ext cx="6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87" name="Google Shape;1487;p42"/>
              <p:cNvSpPr txBox="1"/>
              <p:nvPr/>
            </p:nvSpPr>
            <p:spPr>
              <a:xfrm>
                <a:off x="7372050" y="4301650"/>
                <a:ext cx="7965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88" name="Google Shape;1488;p42"/>
              <p:cNvSpPr/>
              <p:nvPr/>
            </p:nvSpPr>
            <p:spPr>
              <a:xfrm>
                <a:off x="7007850" y="4366447"/>
                <a:ext cx="71400" cy="7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rect b="b" l="l" r="r" t="t"/>
            <a:pathLst>
              <a:path extrusionOk="0" h="65508" w="206541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rect b="b" l="l" r="r" t="t"/>
            <a:pathLst>
              <a:path extrusionOk="0" h="65308" w="206942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rect b="b" l="l" r="r" t="t"/>
            <a:pathLst>
              <a:path extrusionOk="0" h="87545" w="206341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</a:t>
              </a: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</a:t>
              </a: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</a:t>
              </a: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34" name="Google Shape;1534;p44"/>
          <p:cNvGrpSpPr/>
          <p:nvPr/>
        </p:nvGrpSpPr>
        <p:grpSpPr>
          <a:xfrm>
            <a:off x="1521925" y="1366500"/>
            <a:ext cx="6100200" cy="2396100"/>
            <a:chOff x="1521925" y="1403850"/>
            <a:chExt cx="6100200" cy="2396100"/>
          </a:xfrm>
        </p:grpSpPr>
        <p:cxnSp>
          <p:nvCxnSpPr>
            <p:cNvPr id="1535" name="Google Shape;1535;p44"/>
            <p:cNvCxnSpPr/>
            <p:nvPr/>
          </p:nvCxnSpPr>
          <p:spPr>
            <a:xfrm>
              <a:off x="4572025" y="1403850"/>
              <a:ext cx="0" cy="239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44"/>
            <p:cNvCxnSpPr/>
            <p:nvPr/>
          </p:nvCxnSpPr>
          <p:spPr>
            <a:xfrm rot="10800000">
              <a:off x="1521925" y="2601900"/>
              <a:ext cx="6100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7" name="Google Shape;1537;p44"/>
          <p:cNvGrpSpPr/>
          <p:nvPr/>
        </p:nvGrpSpPr>
        <p:grpSpPr>
          <a:xfrm>
            <a:off x="2017088" y="1422638"/>
            <a:ext cx="5321325" cy="2283825"/>
            <a:chOff x="2017088" y="1364700"/>
            <a:chExt cx="5321325" cy="2283825"/>
          </a:xfrm>
        </p:grpSpPr>
        <p:sp>
          <p:nvSpPr>
            <p:cNvPr id="1538" name="Google Shape;1538;p44"/>
            <p:cNvSpPr/>
            <p:nvPr/>
          </p:nvSpPr>
          <p:spPr>
            <a:xfrm>
              <a:off x="2925267" y="1534975"/>
              <a:ext cx="45720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9" name="Google Shape;1539;p44"/>
            <p:cNvSpPr/>
            <p:nvPr/>
          </p:nvSpPr>
          <p:spPr>
            <a:xfrm>
              <a:off x="2017088" y="2281800"/>
              <a:ext cx="640200" cy="640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0" name="Google Shape;1540;p44"/>
            <p:cNvSpPr/>
            <p:nvPr/>
          </p:nvSpPr>
          <p:spPr>
            <a:xfrm>
              <a:off x="4865703" y="2302675"/>
              <a:ext cx="822900" cy="822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1" name="Google Shape;1541;p44"/>
            <p:cNvSpPr/>
            <p:nvPr/>
          </p:nvSpPr>
          <p:spPr>
            <a:xfrm>
              <a:off x="3769648" y="1861950"/>
              <a:ext cx="548700" cy="54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2" name="Google Shape;1542;p44"/>
            <p:cNvSpPr/>
            <p:nvPr/>
          </p:nvSpPr>
          <p:spPr>
            <a:xfrm>
              <a:off x="6026208" y="3282825"/>
              <a:ext cx="365700" cy="365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3" name="Google Shape;1543;p44"/>
            <p:cNvSpPr/>
            <p:nvPr/>
          </p:nvSpPr>
          <p:spPr>
            <a:xfrm>
              <a:off x="6424013" y="13647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44" name="Google Shape;1544;p44"/>
          <p:cNvGrpSpPr/>
          <p:nvPr/>
        </p:nvGrpSpPr>
        <p:grpSpPr>
          <a:xfrm>
            <a:off x="2925284" y="4054030"/>
            <a:ext cx="3526501" cy="538983"/>
            <a:chOff x="2048375" y="4071725"/>
            <a:chExt cx="3148099" cy="481149"/>
          </a:xfrm>
        </p:grpSpPr>
        <p:sp>
          <p:nvSpPr>
            <p:cNvPr id="1545" name="Google Shape;1545;p44"/>
            <p:cNvSpPr txBox="1"/>
            <p:nvPr/>
          </p:nvSpPr>
          <p:spPr>
            <a:xfrm>
              <a:off x="2239825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6" name="Google Shape;1546;p44"/>
            <p:cNvSpPr/>
            <p:nvPr/>
          </p:nvSpPr>
          <p:spPr>
            <a:xfrm>
              <a:off x="2048375" y="4071725"/>
              <a:ext cx="191400" cy="19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7" name="Google Shape;1547;p44"/>
            <p:cNvSpPr txBox="1"/>
            <p:nvPr/>
          </p:nvSpPr>
          <p:spPr>
            <a:xfrm>
              <a:off x="3361450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8" name="Google Shape;1548;p44"/>
            <p:cNvSpPr/>
            <p:nvPr/>
          </p:nvSpPr>
          <p:spPr>
            <a:xfrm>
              <a:off x="3170000" y="407172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4483074" y="4075958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4"/>
            <p:cNvSpPr/>
            <p:nvPr/>
          </p:nvSpPr>
          <p:spPr>
            <a:xfrm>
              <a:off x="4291624" y="4071725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1" name="Google Shape;1551;p44"/>
            <p:cNvSpPr txBox="1"/>
            <p:nvPr/>
          </p:nvSpPr>
          <p:spPr>
            <a:xfrm>
              <a:off x="2239825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2048375" y="4361474"/>
              <a:ext cx="191400" cy="19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3" name="Google Shape;1553;p44"/>
            <p:cNvSpPr txBox="1"/>
            <p:nvPr/>
          </p:nvSpPr>
          <p:spPr>
            <a:xfrm>
              <a:off x="3361450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70000" y="4361474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4483074" y="4365707"/>
              <a:ext cx="7134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291624" y="4361474"/>
              <a:ext cx="191400" cy="191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4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562" name="Google Shape;1562;p45"/>
          <p:cNvGrpSpPr/>
          <p:nvPr/>
        </p:nvGrpSpPr>
        <p:grpSpPr>
          <a:xfrm>
            <a:off x="1806790" y="1530588"/>
            <a:ext cx="5531100" cy="2177240"/>
            <a:chOff x="1806790" y="1382075"/>
            <a:chExt cx="5531100" cy="2177240"/>
          </a:xfrm>
        </p:grpSpPr>
        <p:cxnSp>
          <p:nvCxnSpPr>
            <p:cNvPr id="1563" name="Google Shape;1563;p45"/>
            <p:cNvCxnSpPr/>
            <p:nvPr/>
          </p:nvCxnSpPr>
          <p:spPr>
            <a:xfrm>
              <a:off x="1806790" y="138207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45"/>
            <p:cNvCxnSpPr/>
            <p:nvPr/>
          </p:nvCxnSpPr>
          <p:spPr>
            <a:xfrm>
              <a:off x="1806790" y="192638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565" name="Google Shape;1565;p45"/>
            <p:cNvCxnSpPr/>
            <p:nvPr/>
          </p:nvCxnSpPr>
          <p:spPr>
            <a:xfrm>
              <a:off x="1806790" y="247069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566" name="Google Shape;1566;p45"/>
            <p:cNvCxnSpPr/>
            <p:nvPr/>
          </p:nvCxnSpPr>
          <p:spPr>
            <a:xfrm>
              <a:off x="1806790" y="301500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45"/>
            <p:cNvCxnSpPr/>
            <p:nvPr/>
          </p:nvCxnSpPr>
          <p:spPr>
            <a:xfrm>
              <a:off x="1806790" y="3559315"/>
              <a:ext cx="5531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dash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8" name="Google Shape;1568;p45"/>
          <p:cNvGrpSpPr/>
          <p:nvPr/>
        </p:nvGrpSpPr>
        <p:grpSpPr>
          <a:xfrm>
            <a:off x="1806800" y="1535788"/>
            <a:ext cx="5530700" cy="2716425"/>
            <a:chOff x="1806800" y="1387275"/>
            <a:chExt cx="5530700" cy="2716425"/>
          </a:xfrm>
        </p:grpSpPr>
        <p:sp>
          <p:nvSpPr>
            <p:cNvPr id="1569" name="Google Shape;1569;p45"/>
            <p:cNvSpPr/>
            <p:nvPr/>
          </p:nvSpPr>
          <p:spPr>
            <a:xfrm>
              <a:off x="1806800" y="1387275"/>
              <a:ext cx="1378500" cy="2716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2844850" y="1926375"/>
              <a:ext cx="1378500" cy="21771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3882900" y="2470500"/>
              <a:ext cx="1378500" cy="16329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4920950" y="3015000"/>
              <a:ext cx="1378500" cy="1088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959000" y="3559325"/>
              <a:ext cx="1378500" cy="5442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4" name="Google Shape;1574;p45"/>
          <p:cNvGrpSpPr/>
          <p:nvPr/>
        </p:nvGrpSpPr>
        <p:grpSpPr>
          <a:xfrm>
            <a:off x="971598" y="1430138"/>
            <a:ext cx="6365902" cy="3099225"/>
            <a:chOff x="971598" y="1281625"/>
            <a:chExt cx="6365902" cy="3099225"/>
          </a:xfrm>
        </p:grpSpPr>
        <p:sp>
          <p:nvSpPr>
            <p:cNvPr id="1575" name="Google Shape;1575;p45"/>
            <p:cNvSpPr txBox="1"/>
            <p:nvPr/>
          </p:nvSpPr>
          <p:spPr>
            <a:xfrm>
              <a:off x="971598" y="34557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$1000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6" name="Google Shape;1576;p45"/>
            <p:cNvSpPr txBox="1"/>
            <p:nvPr/>
          </p:nvSpPr>
          <p:spPr>
            <a:xfrm>
              <a:off x="971598" y="29122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$2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971598" y="2368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$3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8" name="Google Shape;1578;p45"/>
            <p:cNvSpPr txBox="1"/>
            <p:nvPr/>
          </p:nvSpPr>
          <p:spPr>
            <a:xfrm>
              <a:off x="971598" y="18251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$4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9" name="Google Shape;1579;p45"/>
            <p:cNvSpPr txBox="1"/>
            <p:nvPr/>
          </p:nvSpPr>
          <p:spPr>
            <a:xfrm>
              <a:off x="971598" y="128162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$5</a:t>
              </a: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0" name="Google Shape;1580;p45"/>
            <p:cNvGrpSpPr/>
            <p:nvPr/>
          </p:nvGrpSpPr>
          <p:grpSpPr>
            <a:xfrm>
              <a:off x="1806100" y="4103625"/>
              <a:ext cx="5531400" cy="277225"/>
              <a:chOff x="1806100" y="4103625"/>
              <a:chExt cx="5531400" cy="277225"/>
            </a:xfrm>
          </p:grpSpPr>
          <p:sp>
            <p:nvSpPr>
              <p:cNvPr id="1581" name="Google Shape;1581;p45"/>
              <p:cNvSpPr txBox="1"/>
              <p:nvPr/>
            </p:nvSpPr>
            <p:spPr>
              <a:xfrm>
                <a:off x="21429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1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2" name="Google Shape;1582;p45"/>
              <p:cNvSpPr txBox="1"/>
              <p:nvPr/>
            </p:nvSpPr>
            <p:spPr>
              <a:xfrm>
                <a:off x="31810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2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3" name="Google Shape;1583;p45"/>
              <p:cNvSpPr txBox="1"/>
              <p:nvPr/>
            </p:nvSpPr>
            <p:spPr>
              <a:xfrm>
                <a:off x="421906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3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4" name="Google Shape;1584;p45"/>
              <p:cNvSpPr txBox="1"/>
              <p:nvPr/>
            </p:nvSpPr>
            <p:spPr>
              <a:xfrm>
                <a:off x="5257112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4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85" name="Google Shape;1585;p45"/>
              <p:cNvSpPr txBox="1"/>
              <p:nvPr/>
            </p:nvSpPr>
            <p:spPr>
              <a:xfrm>
                <a:off x="6295150" y="4179850"/>
                <a:ext cx="706200" cy="20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Item 5</a:t>
                </a:r>
                <a:endParaRPr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586" name="Google Shape;1586;p45"/>
              <p:cNvCxnSpPr/>
              <p:nvPr/>
            </p:nvCxnSpPr>
            <p:spPr>
              <a:xfrm>
                <a:off x="1806100" y="4103625"/>
                <a:ext cx="5531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46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46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7"/>
          <p:cNvSpPr txBox="1"/>
          <p:nvPr>
            <p:ph idx="4294967295"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7"/>
          <p:cNvSpPr txBox="1"/>
          <p:nvPr>
            <p:ph idx="4294967295" type="body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b="1"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0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7"/>
          <p:cNvSpPr txBox="1"/>
          <p:nvPr>
            <p:ph idx="4294967295" type="body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609" name="Google Shape;1609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610" name="Google Shape;1610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611" name="Google Shape;1611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3" name="Google Shape;1613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615" name="Google Shape;16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16" name="Google Shape;16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18" name="Google Shape;16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19" name="Google Shape;16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3" name="Google Shape;16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24" name="Google Shape;16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25" name="Google Shape;16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6" name="Google Shape;16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7" name="Google Shape;16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28" name="Google Shape;16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9" name="Google Shape;16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32" name="Google Shape;16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33" name="Google Shape;16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34" name="Google Shape;16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36" name="Google Shape;16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37" name="Google Shape;16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8" name="Google Shape;16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39" name="Google Shape;16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40" name="Google Shape;16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41" name="Google Shape;16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3" name="Google Shape;16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44" name="Google Shape;16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5" name="Google Shape;16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6" name="Google Shape;16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2" name="Google Shape;192;p1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248" name="Google Shape;248;p19"/>
          <p:cNvGrpSpPr/>
          <p:nvPr/>
        </p:nvGrpSpPr>
        <p:grpSpPr>
          <a:xfrm>
            <a:off x="5906830" y="1416092"/>
            <a:ext cx="628500" cy="3200140"/>
            <a:chOff x="5777747" y="1199512"/>
            <a:chExt cx="628500" cy="3200140"/>
          </a:xfrm>
        </p:grpSpPr>
        <p:grpSp>
          <p:nvGrpSpPr>
            <p:cNvPr id="249" name="Google Shape;249;p19"/>
            <p:cNvGrpSpPr/>
            <p:nvPr/>
          </p:nvGrpSpPr>
          <p:grpSpPr>
            <a:xfrm>
              <a:off x="5938295" y="1199512"/>
              <a:ext cx="307152" cy="2525539"/>
              <a:chOff x="3433300" y="1590200"/>
              <a:chExt cx="270905" cy="222750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433305" y="2108424"/>
                <a:ext cx="270900" cy="1709100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19"/>
            <p:cNvSpPr/>
            <p:nvPr/>
          </p:nvSpPr>
          <p:spPr>
            <a:xfrm>
              <a:off x="580309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12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577774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9"/>
          <p:cNvGrpSpPr/>
          <p:nvPr/>
        </p:nvGrpSpPr>
        <p:grpSpPr>
          <a:xfrm>
            <a:off x="3708065" y="1416092"/>
            <a:ext cx="628500" cy="3200140"/>
            <a:chOff x="3751092" y="1199512"/>
            <a:chExt cx="628500" cy="3200140"/>
          </a:xfrm>
        </p:grpSpPr>
        <p:grpSp>
          <p:nvGrpSpPr>
            <p:cNvPr id="255" name="Google Shape;255;p19"/>
            <p:cNvGrpSpPr/>
            <p:nvPr/>
          </p:nvGrpSpPr>
          <p:grpSpPr>
            <a:xfrm>
              <a:off x="3911640" y="1199512"/>
              <a:ext cx="307157" cy="2525539"/>
              <a:chOff x="3433300" y="1590200"/>
              <a:chExt cx="270909" cy="2227500"/>
            </a:xfrm>
          </p:grpSpPr>
          <p:sp>
            <p:nvSpPr>
              <p:cNvPr id="256" name="Google Shape;256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3433309" y="3144319"/>
                <a:ext cx="270900" cy="6729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8" name="Google Shape;258;p19"/>
            <p:cNvSpPr/>
            <p:nvPr/>
          </p:nvSpPr>
          <p:spPr>
            <a:xfrm>
              <a:off x="3776438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1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9"/>
            <p:cNvSpPr txBox="1"/>
            <p:nvPr/>
          </p:nvSpPr>
          <p:spPr>
            <a:xfrm>
              <a:off x="3751092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4807447" y="1416092"/>
            <a:ext cx="628500" cy="3200140"/>
            <a:chOff x="4764420" y="1199512"/>
            <a:chExt cx="628500" cy="3200140"/>
          </a:xfrm>
        </p:grpSpPr>
        <p:grpSp>
          <p:nvGrpSpPr>
            <p:cNvPr id="261" name="Google Shape;261;p19"/>
            <p:cNvGrpSpPr/>
            <p:nvPr/>
          </p:nvGrpSpPr>
          <p:grpSpPr>
            <a:xfrm>
              <a:off x="4924967" y="1199512"/>
              <a:ext cx="307154" cy="2525539"/>
              <a:chOff x="3433300" y="1590200"/>
              <a:chExt cx="270907" cy="2227500"/>
            </a:xfrm>
          </p:grpSpPr>
          <p:sp>
            <p:nvSpPr>
              <p:cNvPr id="262" name="Google Shape;262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3433307" y="2398642"/>
                <a:ext cx="270900" cy="14187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4" name="Google Shape;264;p19"/>
            <p:cNvSpPr/>
            <p:nvPr/>
          </p:nvSpPr>
          <p:spPr>
            <a:xfrm>
              <a:off x="4789765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</a:t>
              </a: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1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4764420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1509300" y="1416092"/>
            <a:ext cx="628500" cy="3200140"/>
            <a:chOff x="1724437" y="1199512"/>
            <a:chExt cx="628500" cy="3200140"/>
          </a:xfrm>
        </p:grpSpPr>
        <p:grpSp>
          <p:nvGrpSpPr>
            <p:cNvPr id="267" name="Google Shape;267;p19"/>
            <p:cNvGrpSpPr/>
            <p:nvPr/>
          </p:nvGrpSpPr>
          <p:grpSpPr>
            <a:xfrm>
              <a:off x="1884985" y="1199512"/>
              <a:ext cx="307146" cy="2525539"/>
              <a:chOff x="3433300" y="1590200"/>
              <a:chExt cx="270900" cy="2227500"/>
            </a:xfrm>
          </p:grpSpPr>
          <p:sp>
            <p:nvSpPr>
              <p:cNvPr id="268" name="Google Shape;268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3433300" y="1967650"/>
                <a:ext cx="270900" cy="18498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" name="Google Shape;270;p19"/>
            <p:cNvSpPr/>
            <p:nvPr/>
          </p:nvSpPr>
          <p:spPr>
            <a:xfrm>
              <a:off x="1749783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724437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608682" y="1416092"/>
            <a:ext cx="628500" cy="3200140"/>
            <a:chOff x="2737765" y="1199512"/>
            <a:chExt cx="628500" cy="3200140"/>
          </a:xfrm>
        </p:grpSpPr>
        <p:grpSp>
          <p:nvGrpSpPr>
            <p:cNvPr id="273" name="Google Shape;273;p19"/>
            <p:cNvGrpSpPr/>
            <p:nvPr/>
          </p:nvGrpSpPr>
          <p:grpSpPr>
            <a:xfrm>
              <a:off x="2898300" y="1199512"/>
              <a:ext cx="307159" cy="2525539"/>
              <a:chOff x="3433289" y="1590200"/>
              <a:chExt cx="270911" cy="2227500"/>
            </a:xfrm>
          </p:grpSpPr>
          <p:sp>
            <p:nvSpPr>
              <p:cNvPr id="274" name="Google Shape;274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3433289" y="1764604"/>
                <a:ext cx="270900" cy="2052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" name="Google Shape;276;p19"/>
            <p:cNvSpPr/>
            <p:nvPr/>
          </p:nvSpPr>
          <p:spPr>
            <a:xfrm>
              <a:off x="276311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</a:t>
              </a: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1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7" name="Google Shape;277;p19"/>
            <p:cNvSpPr txBox="1"/>
            <p:nvPr/>
          </p:nvSpPr>
          <p:spPr>
            <a:xfrm>
              <a:off x="273776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78" name="Google Shape;278;p19"/>
          <p:cNvCxnSpPr/>
          <p:nvPr/>
        </p:nvCxnSpPr>
        <p:spPr>
          <a:xfrm>
            <a:off x="1297950" y="4311130"/>
            <a:ext cx="654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9" name="Google Shape;279;p19"/>
          <p:cNvGrpSpPr/>
          <p:nvPr/>
        </p:nvGrpSpPr>
        <p:grpSpPr>
          <a:xfrm>
            <a:off x="7006212" y="1416092"/>
            <a:ext cx="628500" cy="3200140"/>
            <a:chOff x="6791075" y="1199512"/>
            <a:chExt cx="628500" cy="3200140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6951622" y="1199512"/>
              <a:ext cx="307149" cy="2525539"/>
              <a:chOff x="3433300" y="1590200"/>
              <a:chExt cx="270903" cy="2227500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3433300" y="1590200"/>
                <a:ext cx="270900" cy="22275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3433303" y="2644231"/>
                <a:ext cx="270900" cy="1173300"/>
              </a:xfrm>
              <a:prstGeom prst="roundRect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" name="Google Shape;283;p19"/>
            <p:cNvSpPr/>
            <p:nvPr/>
          </p:nvSpPr>
          <p:spPr>
            <a:xfrm>
              <a:off x="6816420" y="3339691"/>
              <a:ext cx="578100" cy="5781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12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791075" y="4094552"/>
              <a:ext cx="6285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2025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0"/>
          <p:cNvGrpSpPr/>
          <p:nvPr/>
        </p:nvGrpSpPr>
        <p:grpSpPr>
          <a:xfrm>
            <a:off x="1239350" y="1874599"/>
            <a:ext cx="6665325" cy="1948809"/>
            <a:chOff x="1239350" y="1845829"/>
            <a:chExt cx="6665325" cy="1948809"/>
          </a:xfrm>
        </p:grpSpPr>
        <p:sp>
          <p:nvSpPr>
            <p:cNvPr id="290" name="Google Shape;290;p20"/>
            <p:cNvSpPr/>
            <p:nvPr/>
          </p:nvSpPr>
          <p:spPr>
            <a:xfrm rot="10800000">
              <a:off x="1239350" y="2723329"/>
              <a:ext cx="175200" cy="107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1738588" y="2507329"/>
              <a:ext cx="175200" cy="1287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 rot="10800000">
              <a:off x="2737067" y="1986829"/>
              <a:ext cx="175200" cy="1807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 rot="10800000">
              <a:off x="3236306" y="1845829"/>
              <a:ext cx="175200" cy="19488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 rot="10800000">
              <a:off x="4234788" y="1969429"/>
              <a:ext cx="175200" cy="1825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 rot="10800000">
              <a:off x="4734026" y="2238529"/>
              <a:ext cx="175200" cy="15561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 rot="10800000">
              <a:off x="5732511" y="2529529"/>
              <a:ext cx="175200" cy="12651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rot="10800000">
              <a:off x="6231749" y="2630629"/>
              <a:ext cx="175200" cy="11640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 rot="10800000">
              <a:off x="7230237" y="3031437"/>
              <a:ext cx="175200" cy="7632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 rot="10800000">
              <a:off x="7729475" y="3221035"/>
              <a:ext cx="175200" cy="5736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0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1967224" y="1707220"/>
            <a:ext cx="716400" cy="2116179"/>
            <a:chOff x="1967224" y="1678450"/>
            <a:chExt cx="716400" cy="2116179"/>
          </a:xfrm>
        </p:grpSpPr>
        <p:sp>
          <p:nvSpPr>
            <p:cNvPr id="302" name="Google Shape;302;p20"/>
            <p:cNvSpPr txBox="1"/>
            <p:nvPr/>
          </p:nvSpPr>
          <p:spPr>
            <a:xfrm>
              <a:off x="1967224" y="1678450"/>
              <a:ext cx="7164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1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3" name="Google Shape;303;p20"/>
            <p:cNvGrpSpPr/>
            <p:nvPr/>
          </p:nvGrpSpPr>
          <p:grpSpPr>
            <a:xfrm>
              <a:off x="2237827" y="2004525"/>
              <a:ext cx="175202" cy="1790104"/>
              <a:chOff x="2406272" y="2004525"/>
              <a:chExt cx="175202" cy="1790104"/>
            </a:xfrm>
          </p:grpSpPr>
          <p:sp>
            <p:nvSpPr>
              <p:cNvPr id="304" name="Google Shape;304;p20"/>
              <p:cNvSpPr/>
              <p:nvPr/>
            </p:nvSpPr>
            <p:spPr>
              <a:xfrm rot="10800000">
                <a:off x="2406274" y="2255929"/>
                <a:ext cx="175200" cy="15387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406272" y="2004525"/>
                <a:ext cx="175200" cy="175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6" name="Google Shape;306;p20"/>
          <p:cNvGrpSpPr/>
          <p:nvPr/>
        </p:nvGrpSpPr>
        <p:grpSpPr>
          <a:xfrm>
            <a:off x="3479798" y="1122820"/>
            <a:ext cx="686700" cy="2700579"/>
            <a:chOff x="3479798" y="1094050"/>
            <a:chExt cx="686700" cy="2700579"/>
          </a:xfrm>
        </p:grpSpPr>
        <p:sp>
          <p:nvSpPr>
            <p:cNvPr id="307" name="Google Shape;307;p20"/>
            <p:cNvSpPr txBox="1"/>
            <p:nvPr/>
          </p:nvSpPr>
          <p:spPr>
            <a:xfrm>
              <a:off x="3479798" y="10940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150</a:t>
              </a:r>
              <a:r>
                <a:rPr lang="en" sz="17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2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grpSp>
          <p:nvGrpSpPr>
            <p:cNvPr id="308" name="Google Shape;308;p20"/>
            <p:cNvGrpSpPr/>
            <p:nvPr/>
          </p:nvGrpSpPr>
          <p:grpSpPr>
            <a:xfrm>
              <a:off x="3735544" y="1427025"/>
              <a:ext cx="175205" cy="2367604"/>
              <a:chOff x="3953274" y="1427025"/>
              <a:chExt cx="175205" cy="2367604"/>
            </a:xfrm>
          </p:grpSpPr>
          <p:sp>
            <p:nvSpPr>
              <p:cNvPr id="309" name="Google Shape;309;p20"/>
              <p:cNvSpPr/>
              <p:nvPr/>
            </p:nvSpPr>
            <p:spPr>
              <a:xfrm rot="10800000">
                <a:off x="3953279" y="1678429"/>
                <a:ext cx="175200" cy="21162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0"/>
              <p:cNvSpPr/>
              <p:nvPr/>
            </p:nvSpPr>
            <p:spPr>
              <a:xfrm>
                <a:off x="3953274" y="1427025"/>
                <a:ext cx="175200" cy="175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1" name="Google Shape;311;p20"/>
          <p:cNvGrpSpPr/>
          <p:nvPr/>
        </p:nvGrpSpPr>
        <p:grpSpPr>
          <a:xfrm>
            <a:off x="4977527" y="1707220"/>
            <a:ext cx="686700" cy="2116179"/>
            <a:chOff x="4977527" y="1678450"/>
            <a:chExt cx="686700" cy="2116179"/>
          </a:xfrm>
        </p:grpSpPr>
        <p:sp>
          <p:nvSpPr>
            <p:cNvPr id="312" name="Google Shape;312;p20"/>
            <p:cNvSpPr txBox="1"/>
            <p:nvPr/>
          </p:nvSpPr>
          <p:spPr>
            <a:xfrm>
              <a:off x="4977527" y="1678450"/>
              <a:ext cx="6867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100</a:t>
              </a:r>
              <a:r>
                <a:rPr lang="en" sz="17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313" name="Google Shape;313;p20"/>
            <p:cNvGrpSpPr/>
            <p:nvPr/>
          </p:nvGrpSpPr>
          <p:grpSpPr>
            <a:xfrm>
              <a:off x="5233264" y="2004525"/>
              <a:ext cx="175208" cy="1790104"/>
              <a:chOff x="5467145" y="2004525"/>
              <a:chExt cx="175208" cy="1790104"/>
            </a:xfrm>
          </p:grpSpPr>
          <p:sp>
            <p:nvSpPr>
              <p:cNvPr id="314" name="Google Shape;314;p20"/>
              <p:cNvSpPr/>
              <p:nvPr/>
            </p:nvSpPr>
            <p:spPr>
              <a:xfrm rot="10800000">
                <a:off x="5467153" y="2255929"/>
                <a:ext cx="175200" cy="1538700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5467145" y="2004525"/>
                <a:ext cx="175200" cy="175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6" name="Google Shape;316;p20"/>
          <p:cNvGrpSpPr/>
          <p:nvPr/>
        </p:nvGrpSpPr>
        <p:grpSpPr>
          <a:xfrm>
            <a:off x="6526690" y="2284708"/>
            <a:ext cx="583800" cy="1538691"/>
            <a:chOff x="6526690" y="2255938"/>
            <a:chExt cx="583800" cy="1538691"/>
          </a:xfrm>
        </p:grpSpPr>
        <p:grpSp>
          <p:nvGrpSpPr>
            <p:cNvPr id="317" name="Google Shape;317;p20"/>
            <p:cNvGrpSpPr/>
            <p:nvPr/>
          </p:nvGrpSpPr>
          <p:grpSpPr>
            <a:xfrm>
              <a:off x="6730988" y="2586225"/>
              <a:ext cx="175211" cy="1208404"/>
              <a:chOff x="6980991" y="2586225"/>
              <a:chExt cx="175211" cy="1208404"/>
            </a:xfrm>
          </p:grpSpPr>
          <p:sp>
            <p:nvSpPr>
              <p:cNvPr id="318" name="Google Shape;318;p20"/>
              <p:cNvSpPr/>
              <p:nvPr/>
            </p:nvSpPr>
            <p:spPr>
              <a:xfrm rot="10800000">
                <a:off x="6981001" y="2837629"/>
                <a:ext cx="175200" cy="957000"/>
              </a:xfrm>
              <a:prstGeom prst="roundRect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0"/>
              <p:cNvSpPr/>
              <p:nvPr/>
            </p:nvSpPr>
            <p:spPr>
              <a:xfrm>
                <a:off x="6980991" y="2586225"/>
                <a:ext cx="175200" cy="175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0" name="Google Shape;320;p20"/>
            <p:cNvSpPr txBox="1"/>
            <p:nvPr/>
          </p:nvSpPr>
          <p:spPr>
            <a:xfrm>
              <a:off x="6526690" y="2255938"/>
              <a:ext cx="5838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700">
                  <a:solidFill>
                    <a:schemeClr val="accent4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€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cxnSp>
        <p:nvCxnSpPr>
          <p:cNvPr id="321" name="Google Shape;321;p20"/>
          <p:cNvCxnSpPr/>
          <p:nvPr/>
        </p:nvCxnSpPr>
        <p:spPr>
          <a:xfrm>
            <a:off x="985350" y="3897470"/>
            <a:ext cx="71733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2" name="Google Shape;322;p20"/>
          <p:cNvGrpSpPr/>
          <p:nvPr/>
        </p:nvGrpSpPr>
        <p:grpSpPr>
          <a:xfrm>
            <a:off x="1704113" y="3973683"/>
            <a:ext cx="1242600" cy="658525"/>
            <a:chOff x="1837513" y="3944913"/>
            <a:chExt cx="1242600" cy="658525"/>
          </a:xfrm>
        </p:grpSpPr>
        <p:sp>
          <p:nvSpPr>
            <p:cNvPr id="323" name="Google Shape;323;p20"/>
            <p:cNvSpPr txBox="1"/>
            <p:nvPr/>
          </p:nvSpPr>
          <p:spPr>
            <a:xfrm>
              <a:off x="18375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20"/>
            <p:cNvSpPr txBox="1"/>
            <p:nvPr/>
          </p:nvSpPr>
          <p:spPr>
            <a:xfrm>
              <a:off x="1837513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0"/>
          <p:cNvGrpSpPr/>
          <p:nvPr/>
        </p:nvGrpSpPr>
        <p:grpSpPr>
          <a:xfrm>
            <a:off x="3201838" y="3973683"/>
            <a:ext cx="1242604" cy="658525"/>
            <a:chOff x="3246313" y="3944913"/>
            <a:chExt cx="1242604" cy="658525"/>
          </a:xfrm>
        </p:grpSpPr>
        <p:sp>
          <p:nvSpPr>
            <p:cNvPr id="326" name="Google Shape;326;p20"/>
            <p:cNvSpPr txBox="1"/>
            <p:nvPr/>
          </p:nvSpPr>
          <p:spPr>
            <a:xfrm>
              <a:off x="3246313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3246316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6197300" y="3973683"/>
            <a:ext cx="1242611" cy="658525"/>
            <a:chOff x="6063950" y="3944913"/>
            <a:chExt cx="1242611" cy="658525"/>
          </a:xfrm>
        </p:grpSpPr>
        <p:sp>
          <p:nvSpPr>
            <p:cNvPr id="329" name="Google Shape;329;p20"/>
            <p:cNvSpPr txBox="1"/>
            <p:nvPr/>
          </p:nvSpPr>
          <p:spPr>
            <a:xfrm>
              <a:off x="6063950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</a:t>
              </a:r>
              <a:r>
                <a:rPr lang="en" sz="1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1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6063962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1" name="Google Shape;331;p20"/>
          <p:cNvGrpSpPr/>
          <p:nvPr/>
        </p:nvGrpSpPr>
        <p:grpSpPr>
          <a:xfrm>
            <a:off x="4699569" y="3973683"/>
            <a:ext cx="1242608" cy="658525"/>
            <a:chOff x="4655132" y="3944913"/>
            <a:chExt cx="1242608" cy="658525"/>
          </a:xfrm>
        </p:grpSpPr>
        <p:sp>
          <p:nvSpPr>
            <p:cNvPr id="332" name="Google Shape;332;p20"/>
            <p:cNvSpPr txBox="1"/>
            <p:nvPr/>
          </p:nvSpPr>
          <p:spPr>
            <a:xfrm>
              <a:off x="4655132" y="3944913"/>
              <a:ext cx="12426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</a:t>
              </a:r>
              <a:r>
                <a:rPr lang="en" sz="1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5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 txBox="1"/>
            <p:nvPr/>
          </p:nvSpPr>
          <p:spPr>
            <a:xfrm>
              <a:off x="4655139" y="4226038"/>
              <a:ext cx="12426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rect b="b" l="l" r="r" t="t"/>
            <a:pathLst>
              <a:path extrusionOk="0" h="4191" w="11847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rect b="b" l="l" r="r" t="t"/>
            <a:pathLst>
              <a:path extrusionOk="0" h="5011" w="11816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rect b="b" l="l" r="r" t="t"/>
            <a:pathLst>
              <a:path extrusionOk="0" h="3939" w="7467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rect b="b" l="l" r="r" t="t"/>
            <a:pathLst>
              <a:path extrusionOk="0" h="9358" w="10555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rect b="b" l="l" r="r" t="t"/>
            <a:pathLst>
              <a:path extrusionOk="0" h="4885" w="6334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rect b="b" l="l" r="r" t="t"/>
            <a:pathLst>
              <a:path extrusionOk="0" h="11882" w="11973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rect b="b" l="l" r="r" t="t"/>
            <a:pathLst>
              <a:path extrusionOk="0" h="11816" w="10397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rect b="b" l="l" r="r" t="t"/>
            <a:pathLst>
              <a:path extrusionOk="0" h="11816" w="9043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fmla="val 25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fmla="val 25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3"/>
          <p:cNvGrpSpPr/>
          <p:nvPr/>
        </p:nvGrpSpPr>
        <p:grpSpPr>
          <a:xfrm>
            <a:off x="1211400" y="1601271"/>
            <a:ext cx="6721200" cy="2085341"/>
            <a:chOff x="1289038" y="1622496"/>
            <a:chExt cx="6721200" cy="2085341"/>
          </a:xfrm>
        </p:grpSpPr>
        <p:cxnSp>
          <p:nvCxnSpPr>
            <p:cNvPr id="407" name="Google Shape;407;p23"/>
            <p:cNvCxnSpPr/>
            <p:nvPr/>
          </p:nvCxnSpPr>
          <p:spPr>
            <a:xfrm>
              <a:off x="1289038" y="162249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3"/>
            <p:cNvCxnSpPr/>
            <p:nvPr/>
          </p:nvCxnSpPr>
          <p:spPr>
            <a:xfrm>
              <a:off x="1289038" y="183103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23"/>
            <p:cNvCxnSpPr/>
            <p:nvPr/>
          </p:nvCxnSpPr>
          <p:spPr>
            <a:xfrm>
              <a:off x="1289038" y="2039564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23"/>
            <p:cNvCxnSpPr/>
            <p:nvPr/>
          </p:nvCxnSpPr>
          <p:spPr>
            <a:xfrm>
              <a:off x="1289038" y="2248098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23"/>
            <p:cNvCxnSpPr/>
            <p:nvPr/>
          </p:nvCxnSpPr>
          <p:spPr>
            <a:xfrm>
              <a:off x="1289038" y="2456632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23"/>
            <p:cNvCxnSpPr/>
            <p:nvPr/>
          </p:nvCxnSpPr>
          <p:spPr>
            <a:xfrm>
              <a:off x="1289038" y="2665166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23"/>
            <p:cNvCxnSpPr/>
            <p:nvPr/>
          </p:nvCxnSpPr>
          <p:spPr>
            <a:xfrm>
              <a:off x="1289038" y="2873700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3"/>
            <p:cNvCxnSpPr/>
            <p:nvPr/>
          </p:nvCxnSpPr>
          <p:spPr>
            <a:xfrm>
              <a:off x="1289038" y="3082235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3"/>
            <p:cNvCxnSpPr/>
            <p:nvPr/>
          </p:nvCxnSpPr>
          <p:spPr>
            <a:xfrm>
              <a:off x="1289038" y="3290769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23"/>
            <p:cNvCxnSpPr/>
            <p:nvPr/>
          </p:nvCxnSpPr>
          <p:spPr>
            <a:xfrm>
              <a:off x="1289038" y="3707837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3"/>
            <p:cNvCxnSpPr/>
            <p:nvPr/>
          </p:nvCxnSpPr>
          <p:spPr>
            <a:xfrm>
              <a:off x="1289038" y="3499303"/>
              <a:ext cx="67212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8" name="Google Shape;418;p2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157250" y="1165575"/>
            <a:ext cx="1521300" cy="3475925"/>
            <a:chOff x="1157250" y="1186800"/>
            <a:chExt cx="1521300" cy="3475925"/>
          </a:xfrm>
        </p:grpSpPr>
        <p:sp>
          <p:nvSpPr>
            <p:cNvPr id="420" name="Google Shape;420;p23"/>
            <p:cNvSpPr txBox="1"/>
            <p:nvPr/>
          </p:nvSpPr>
          <p:spPr>
            <a:xfrm>
              <a:off x="12891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4775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18850" y="1622524"/>
              <a:ext cx="398100" cy="20853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 txBox="1"/>
            <p:nvPr/>
          </p:nvSpPr>
          <p:spPr>
            <a:xfrm>
              <a:off x="11572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4" name="Google Shape;424;p23"/>
          <p:cNvGrpSpPr/>
          <p:nvPr/>
        </p:nvGrpSpPr>
        <p:grpSpPr>
          <a:xfrm>
            <a:off x="2926650" y="1165575"/>
            <a:ext cx="1521300" cy="3475925"/>
            <a:chOff x="2926650" y="1186800"/>
            <a:chExt cx="1521300" cy="3475925"/>
          </a:xfrm>
        </p:grpSpPr>
        <p:sp>
          <p:nvSpPr>
            <p:cNvPr id="425" name="Google Shape;425;p23"/>
            <p:cNvSpPr/>
            <p:nvPr/>
          </p:nvSpPr>
          <p:spPr>
            <a:xfrm>
              <a:off x="3488250" y="2456625"/>
              <a:ext cx="398100" cy="1251300"/>
            </a:xfrm>
            <a:prstGeom prst="can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3058500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7" name="Google Shape;427;p23"/>
            <p:cNvSpPr txBox="1"/>
            <p:nvPr/>
          </p:nvSpPr>
          <p:spPr>
            <a:xfrm>
              <a:off x="32469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28" name="Google Shape;428;p23"/>
            <p:cNvSpPr txBox="1"/>
            <p:nvPr/>
          </p:nvSpPr>
          <p:spPr>
            <a:xfrm>
              <a:off x="29266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>
            <a:off x="4696050" y="1165575"/>
            <a:ext cx="1521300" cy="3475925"/>
            <a:chOff x="4696050" y="1186800"/>
            <a:chExt cx="1521300" cy="3475925"/>
          </a:xfrm>
        </p:grpSpPr>
        <p:sp>
          <p:nvSpPr>
            <p:cNvPr id="430" name="Google Shape;430;p23"/>
            <p:cNvSpPr txBox="1"/>
            <p:nvPr/>
          </p:nvSpPr>
          <p:spPr>
            <a:xfrm>
              <a:off x="4827900" y="3860347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1" name="Google Shape;431;p23"/>
            <p:cNvSpPr txBox="1"/>
            <p:nvPr/>
          </p:nvSpPr>
          <p:spPr>
            <a:xfrm>
              <a:off x="5016300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</a:t>
              </a: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257650" y="1831025"/>
              <a:ext cx="398100" cy="1877100"/>
            </a:xfrm>
            <a:prstGeom prst="can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4696050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3"/>
          <p:cNvGrpSpPr/>
          <p:nvPr/>
        </p:nvGrpSpPr>
        <p:grpSpPr>
          <a:xfrm>
            <a:off x="6465449" y="1165575"/>
            <a:ext cx="1521300" cy="3475925"/>
            <a:chOff x="6465449" y="1186800"/>
            <a:chExt cx="1521300" cy="3475925"/>
          </a:xfrm>
        </p:grpSpPr>
        <p:sp>
          <p:nvSpPr>
            <p:cNvPr id="435" name="Google Shape;435;p23"/>
            <p:cNvSpPr txBox="1"/>
            <p:nvPr/>
          </p:nvSpPr>
          <p:spPr>
            <a:xfrm>
              <a:off x="6597299" y="3860350"/>
              <a:ext cx="1257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7027049" y="2039575"/>
              <a:ext cx="398100" cy="1668300"/>
            </a:xfrm>
            <a:prstGeom prst="can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 txBox="1"/>
            <p:nvPr/>
          </p:nvSpPr>
          <p:spPr>
            <a:xfrm>
              <a:off x="6465449" y="4114325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23"/>
            <p:cNvSpPr txBox="1"/>
            <p:nvPr/>
          </p:nvSpPr>
          <p:spPr>
            <a:xfrm>
              <a:off x="6785699" y="1186800"/>
              <a:ext cx="8808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