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39061" y="4259766"/>
            <a:ext cx="6082254" cy="1101301"/>
          </a:xfrm>
        </p:spPr>
        <p:txBody>
          <a:bodyPr anchor="ctr" anchorCtr="0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9061" y="5403428"/>
            <a:ext cx="6082254" cy="701868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91" y="1843552"/>
            <a:ext cx="8022218" cy="191765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91" y="3890179"/>
            <a:ext cx="8022218" cy="100844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09800" y="3800971"/>
            <a:ext cx="8022218" cy="824400"/>
          </a:xfrm>
          <a:prstGeom prst="rect">
            <a:avLst/>
          </a:prstGeo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0304" y="2009099"/>
            <a:ext cx="4662191" cy="41251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9934" y="2009099"/>
            <a:ext cx="4662191" cy="41251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5270"/>
            <a:ext cx="10515600" cy="5954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51499"/>
            <a:ext cx="5157787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69535"/>
            <a:ext cx="5157787" cy="372012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51499"/>
            <a:ext cx="5183188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69535"/>
            <a:ext cx="5183188" cy="37201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615085" y="948085"/>
            <a:ext cx="4961831" cy="4961831"/>
            <a:chOff x="3593148" y="948085"/>
            <a:chExt cx="4961831" cy="4961831"/>
          </a:xfrm>
        </p:grpSpPr>
        <p:sp>
          <p:nvSpPr>
            <p:cNvPr id="11" name="椭圆 2"/>
            <p:cNvSpPr>
              <a:spLocks noChangeArrowheads="1"/>
            </p:cNvSpPr>
            <p:nvPr/>
          </p:nvSpPr>
          <p:spPr bwMode="auto">
            <a:xfrm>
              <a:off x="3754015" y="1108952"/>
              <a:ext cx="4638007" cy="4640097"/>
            </a:xfrm>
            <a:prstGeom prst="ellipse">
              <a:avLst/>
            </a:prstGeom>
            <a:solidFill>
              <a:srgbClr val="FFC2E0"/>
            </a:solidFill>
            <a:ln w="3175" cmpd="sng">
              <a:solidFill>
                <a:srgbClr val="FF85C2"/>
              </a:solidFill>
              <a:round/>
            </a:ln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3"/>
            <p:cNvSpPr>
              <a:spLocks noChangeArrowheads="1"/>
            </p:cNvSpPr>
            <p:nvPr/>
          </p:nvSpPr>
          <p:spPr bwMode="auto">
            <a:xfrm>
              <a:off x="3593148" y="948085"/>
              <a:ext cx="4961831" cy="4961831"/>
            </a:xfrm>
            <a:prstGeom prst="ellipse">
              <a:avLst/>
            </a:prstGeom>
            <a:noFill/>
            <a:ln w="3175" cmpd="sng">
              <a:solidFill>
                <a:srgbClr val="FF85C2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" name="圆角矩形 4"/>
          <p:cNvSpPr>
            <a:spLocks noChangeArrowheads="1"/>
          </p:cNvSpPr>
          <p:nvPr/>
        </p:nvSpPr>
        <p:spPr bwMode="auto">
          <a:xfrm>
            <a:off x="3150239" y="2834625"/>
            <a:ext cx="5891522" cy="9589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6000" dirty="0">
              <a:solidFill>
                <a:srgbClr val="FFFFFF"/>
              </a:solidFill>
              <a:ea typeface="SimHei" panose="02010609060101010101" pitchFamily="49" charset="-122"/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5669805" y="4075605"/>
            <a:ext cx="1151144" cy="1391402"/>
          </a:xfrm>
          <a:custGeom>
            <a:avLst/>
            <a:gdLst>
              <a:gd name="T0" fmla="*/ 86328 w 968375"/>
              <a:gd name="T1" fmla="*/ 968447 h 1170887"/>
              <a:gd name="T2" fmla="*/ 416627 w 968375"/>
              <a:gd name="T3" fmla="*/ 1114654 h 1170887"/>
              <a:gd name="T4" fmla="*/ 743172 w 968375"/>
              <a:gd name="T5" fmla="*/ 975945 h 1170887"/>
              <a:gd name="T6" fmla="*/ 791966 w 968375"/>
              <a:gd name="T7" fmla="*/ 998438 h 1170887"/>
              <a:gd name="T8" fmla="*/ 416627 w 968375"/>
              <a:gd name="T9" fmla="*/ 1170887 h 1170887"/>
              <a:gd name="T10" fmla="*/ 33780 w 968375"/>
              <a:gd name="T11" fmla="*/ 990941 h 1170887"/>
              <a:gd name="T12" fmla="*/ 86328 w 968375"/>
              <a:gd name="T13" fmla="*/ 968447 h 1170887"/>
              <a:gd name="T14" fmla="*/ 870787 w 968375"/>
              <a:gd name="T15" fmla="*/ 619801 h 1170887"/>
              <a:gd name="T16" fmla="*/ 968375 w 968375"/>
              <a:gd name="T17" fmla="*/ 739765 h 1170887"/>
              <a:gd name="T18" fmla="*/ 844513 w 968375"/>
              <a:gd name="T19" fmla="*/ 863478 h 1170887"/>
              <a:gd name="T20" fmla="*/ 799473 w 968375"/>
              <a:gd name="T21" fmla="*/ 855981 h 1170887"/>
              <a:gd name="T22" fmla="*/ 829500 w 968375"/>
              <a:gd name="T23" fmla="*/ 807245 h 1170887"/>
              <a:gd name="T24" fmla="*/ 844513 w 968375"/>
              <a:gd name="T25" fmla="*/ 810994 h 1170887"/>
              <a:gd name="T26" fmla="*/ 912074 w 968375"/>
              <a:gd name="T27" fmla="*/ 739765 h 1170887"/>
              <a:gd name="T28" fmla="*/ 867034 w 968375"/>
              <a:gd name="T29" fmla="*/ 676034 h 1170887"/>
              <a:gd name="T30" fmla="*/ 870787 w 968375"/>
              <a:gd name="T31" fmla="*/ 619801 h 1170887"/>
              <a:gd name="T32" fmla="*/ 821993 w 968375"/>
              <a:gd name="T33" fmla="*/ 537325 h 1170887"/>
              <a:gd name="T34" fmla="*/ 829500 w 968375"/>
              <a:gd name="T35" fmla="*/ 612303 h 1170887"/>
              <a:gd name="T36" fmla="*/ 416627 w 968375"/>
              <a:gd name="T37" fmla="*/ 1024681 h 1170887"/>
              <a:gd name="T38" fmla="*/ 0 w 968375"/>
              <a:gd name="T39" fmla="*/ 612303 h 1170887"/>
              <a:gd name="T40" fmla="*/ 7507 w 968375"/>
              <a:gd name="T41" fmla="*/ 544823 h 1170887"/>
              <a:gd name="T42" fmla="*/ 416627 w 968375"/>
              <a:gd name="T43" fmla="*/ 758510 h 1170887"/>
              <a:gd name="T44" fmla="*/ 821993 w 968375"/>
              <a:gd name="T45" fmla="*/ 544823 h 1170887"/>
              <a:gd name="T46" fmla="*/ 821993 w 968375"/>
              <a:gd name="T47" fmla="*/ 537325 h 1170887"/>
              <a:gd name="T48" fmla="*/ 416627 w 968375"/>
              <a:gd name="T49" fmla="*/ 372374 h 1170887"/>
              <a:gd name="T50" fmla="*/ 776952 w 968375"/>
              <a:gd name="T51" fmla="*/ 544823 h 1170887"/>
              <a:gd name="T52" fmla="*/ 773199 w 968375"/>
              <a:gd name="T53" fmla="*/ 571065 h 1170887"/>
              <a:gd name="T54" fmla="*/ 416627 w 968375"/>
              <a:gd name="T55" fmla="*/ 451101 h 1170887"/>
              <a:gd name="T56" fmla="*/ 56301 w 968375"/>
              <a:gd name="T57" fmla="*/ 571065 h 1170887"/>
              <a:gd name="T58" fmla="*/ 52547 w 968375"/>
              <a:gd name="T59" fmla="*/ 544823 h 1170887"/>
              <a:gd name="T60" fmla="*/ 416627 w 968375"/>
              <a:gd name="T61" fmla="*/ 372374 h 1170887"/>
              <a:gd name="T62" fmla="*/ 543902 w 968375"/>
              <a:gd name="T63" fmla="*/ 62096 h 1170887"/>
              <a:gd name="T64" fmla="*/ 554238 w 968375"/>
              <a:gd name="T65" fmla="*/ 372576 h 1170887"/>
              <a:gd name="T66" fmla="*/ 543902 w 968375"/>
              <a:gd name="T67" fmla="*/ 62096 h 1170887"/>
              <a:gd name="T68" fmla="*/ 275155 w 968375"/>
              <a:gd name="T69" fmla="*/ 41398 h 1170887"/>
              <a:gd name="T70" fmla="*/ 285491 w 968375"/>
              <a:gd name="T71" fmla="*/ 351878 h 1170887"/>
              <a:gd name="T72" fmla="*/ 275155 w 968375"/>
              <a:gd name="T73" fmla="*/ 41398 h 1170887"/>
              <a:gd name="T74" fmla="*/ 409528 w 968375"/>
              <a:gd name="T75" fmla="*/ 0 h 1170887"/>
              <a:gd name="T76" fmla="*/ 419865 w 968375"/>
              <a:gd name="T77" fmla="*/ 310480 h 1170887"/>
              <a:gd name="T78" fmla="*/ 409528 w 968375"/>
              <a:gd name="T79" fmla="*/ 0 h 1170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rgbClr val="FF8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4014" y="2834624"/>
            <a:ext cx="4638007" cy="958939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0" y="83126"/>
            <a:ext cx="12192000" cy="67748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329706" y="1055077"/>
            <a:ext cx="1024094" cy="512188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1055077"/>
            <a:ext cx="9411119" cy="512188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8783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092203"/>
            <a:ext cx="10515600" cy="67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gradFill>
            <a:gsLst>
              <a:gs pos="100000">
                <a:schemeClr val="accent2">
                  <a:lumMod val="75000"/>
                </a:schemeClr>
              </a:gs>
              <a:gs pos="60000">
                <a:schemeClr val="accent1"/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n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 dirty="0" smtClean="0"/>
              <a:t>Flex</a:t>
            </a:r>
            <a:r>
              <a:rPr lang="zh-CN" altLang="en-US" dirty="0" smtClean="0"/>
              <a:t> </a:t>
            </a:r>
            <a:r>
              <a:rPr lang="en-US" altLang="zh-CN" dirty="0" smtClean="0"/>
              <a:t>Box</a:t>
            </a:r>
            <a:endParaRPr lang="en-US" altLang="zh-CN" dirty="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Abby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Cheng</a:t>
            </a:r>
            <a:endParaRPr lang="en-US" altLang="zh-CN" dirty="0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55023"/>
            <a:ext cx="10515600" cy="502326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1598" y="712520"/>
            <a:ext cx="9818609" cy="5310064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4934" y="783772"/>
            <a:ext cx="9913200" cy="526256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7942" y="486888"/>
            <a:ext cx="10194095" cy="582070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6185" y="368135"/>
            <a:ext cx="9402760" cy="565444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59"/>
</p:tagLst>
</file>

<file path=ppt/tags/tag10.xml><?xml version="1.0" encoding="utf-8"?>
<p:tagLst xmlns:p="http://schemas.openxmlformats.org/presentationml/2006/main">
  <p:tag name="KSO_WM_TEMPLATE_CATEGORY" val="custom"/>
  <p:tag name="KSO_WM_TEMPLATE_INDEX" val="160459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59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*a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b"/>
  <p:tag name="KSO_WM_UNIT_INDEX" val="1"/>
  <p:tag name="KSO_WM_UNIT_ID" val="custom160459_1*b*1"/>
  <p:tag name="KSO_WM_UNIT_CLEAR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PRESET_TEXT_INDEX" val="4"/>
  <p:tag name="KSO_WM_UNIT_PRESET_TEXT_LEN" val="46"/>
</p:tagLst>
</file>

<file path=ppt/tags/tag5.xml><?xml version="1.0" encoding="utf-8"?>
<p:tagLst xmlns:p="http://schemas.openxmlformats.org/presentationml/2006/main">
  <p:tag name="KSO_WM_TEMPLATE_THUMBS_INDEX" val="1、10、12、16、19、20、24、28、30"/>
  <p:tag name="KSO_WM_TEMPLATE_CATEGORY" val="custom"/>
  <p:tag name="KSO_WM_TEMPLATE_INDEX" val="160459"/>
  <p:tag name="KSO_WM_SLIDE_ID" val="custom16045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6.xml><?xml version="1.0" encoding="utf-8"?>
<p:tagLst xmlns:p="http://schemas.openxmlformats.org/presentationml/2006/main">
  <p:tag name="KSO_WM_TEMPLATE_CATEGORY" val="custom"/>
  <p:tag name="KSO_WM_TEMPLATE_INDEX" val="160459"/>
</p:tagLst>
</file>

<file path=ppt/tags/tag7.xml><?xml version="1.0" encoding="utf-8"?>
<p:tagLst xmlns:p="http://schemas.openxmlformats.org/presentationml/2006/main">
  <p:tag name="KSO_WM_TEMPLATE_CATEGORY" val="custom"/>
  <p:tag name="KSO_WM_TEMPLATE_INDEX" val="160459"/>
</p:tagLst>
</file>

<file path=ppt/tags/tag8.xml><?xml version="1.0" encoding="utf-8"?>
<p:tagLst xmlns:p="http://schemas.openxmlformats.org/presentationml/2006/main">
  <p:tag name="KSO_WM_TEMPLATE_CATEGORY" val="custom"/>
  <p:tag name="KSO_WM_TEMPLATE_INDEX" val="160459"/>
</p:tagLst>
</file>

<file path=ppt/tags/tag9.xml><?xml version="1.0" encoding="utf-8"?>
<p:tagLst xmlns:p="http://schemas.openxmlformats.org/presentationml/2006/main">
  <p:tag name="KSO_WM_TEMPLATE_CATEGORY" val="custom"/>
  <p:tag name="KSO_WM_TEMPLATE_INDEX" val="160459"/>
</p:tagLst>
</file>

<file path=ppt/theme/theme1.xml><?xml version="1.0" encoding="utf-8"?>
<a:theme xmlns:a="http://schemas.openxmlformats.org/drawingml/2006/main" name="1_A000120140530A97PPBG">
  <a:themeElements>
    <a:clrScheme name="160179.179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D2689D"/>
      </a:accent1>
      <a:accent2>
        <a:srgbClr val="D37051"/>
      </a:accent2>
      <a:accent3>
        <a:srgbClr val="F28711"/>
      </a:accent3>
      <a:accent4>
        <a:srgbClr val="D30E00"/>
      </a:accent4>
      <a:accent5>
        <a:srgbClr val="BAD038"/>
      </a:accent5>
      <a:accent6>
        <a:srgbClr val="46CBE6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幼圆</vt:lpstr>
      <vt:lpstr>SimHei</vt:lpstr>
      <vt:lpstr>Microsoft YaHei</vt:lpstr>
      <vt:lpstr>Calibri</vt:lpstr>
      <vt:lpstr>1_A000120140530A97PPBG</vt:lpstr>
      <vt:lpstr>Flex Box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Box</dc:title>
  <dc:creator>Microsoft Office User</dc:creator>
  <cp:lastModifiedBy>Sitacorp User</cp:lastModifiedBy>
  <cp:revision>4</cp:revision>
  <dcterms:created xsi:type="dcterms:W3CDTF">2017-03-23T11:50:00Z</dcterms:created>
  <dcterms:modified xsi:type="dcterms:W3CDTF">2017-03-23T17:28:27Z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