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1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6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73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2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9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56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2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1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3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56C3D7-A891-4E27-95F2-1BCEEAD25DD9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A596-B741-4539-BDF7-974B5CB1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83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68F8-6127-4017-9F08-E7F71D72F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复旦大学演讲与口才协会</a:t>
            </a:r>
            <a:br>
              <a:rPr lang="en-US" altLang="zh-CN" sz="6000" dirty="0"/>
            </a:br>
            <a:r>
              <a:rPr lang="zh-CN" altLang="en-US" sz="6000" dirty="0"/>
              <a:t>辩论组常训 </a:t>
            </a:r>
            <a:r>
              <a:rPr lang="en-US" altLang="zh-CN" sz="6000" dirty="0"/>
              <a:t>Solo</a:t>
            </a:r>
            <a:r>
              <a:rPr lang="zh-CN" altLang="en-US" sz="6000" dirty="0"/>
              <a:t>赛 </a:t>
            </a:r>
            <a:r>
              <a:rPr lang="en-US" altLang="zh-CN" sz="6000" dirty="0"/>
              <a:t>S1E0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9898E-7AE7-4D2B-8C1D-F5B5D0DB5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联办院队：理联 张江 经院</a:t>
            </a:r>
          </a:p>
        </p:txBody>
      </p:sp>
    </p:spTree>
    <p:extLst>
      <p:ext uri="{BB962C8B-B14F-4D97-AF65-F5344CB8AC3E}">
        <p14:creationId xmlns:p14="http://schemas.microsoft.com/office/powerpoint/2010/main" val="206159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F786-32E0-42A5-A7C9-E3925244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赛制</a:t>
            </a:r>
            <a:r>
              <a:rPr lang="en-US" altLang="zh-CN" dirty="0"/>
              <a:t>&amp;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80EFF-0881-4605-A711-3C8B75814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6D4E-5028-4579-8192-369E188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041"/>
          </a:xfrm>
        </p:spPr>
        <p:txBody>
          <a:bodyPr/>
          <a:lstStyle/>
          <a:p>
            <a:r>
              <a:rPr lang="zh-CN" altLang="en-US" dirty="0"/>
              <a:t>辩题库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EC81B-0EBD-401A-BE58-9C39F6E3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17888"/>
            <a:ext cx="5683153" cy="3901843"/>
          </a:xfrm>
        </p:spPr>
        <p:txBody>
          <a:bodyPr>
            <a:normAutofit/>
          </a:bodyPr>
          <a:lstStyle/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超级英雄的出现对世界而言更是灾难或更是幸福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门当户对是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不是过时的婚姻价值观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爱情之美在于瞬间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永恒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人类随着科技发展越来越渺小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强大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为人处事，无愧于心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尽如人意更重要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死亡是生命的完整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遗憾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灾难中的自私应该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不应该受到谴责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8.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手机拉近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疏远了人与人之间的距离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9.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杀一救百是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不是正义的行为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虐待虚拟游戏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NPC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存在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不存在道德问题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11.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人有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没有表达偏见的自由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12.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宿命论可悲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不可悲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ED917A-7908-4DD1-84E2-A4909987E660}"/>
              </a:ext>
            </a:extLst>
          </p:cNvPr>
          <p:cNvSpPr txBox="1"/>
          <p:nvPr/>
        </p:nvSpPr>
        <p:spPr>
          <a:xfrm>
            <a:off x="6095999" y="1817886"/>
            <a:ext cx="5996473" cy="3574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13.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欢愉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创造是活着的最大意义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14.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彻底失去记记忆的全新人生该不该对之前犯下的罪行负责？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15.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自由处置自己的身体是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不是一项个人权利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16.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人有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没有自甘堕落的自由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17.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知道的越多越像是世界的孤儿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宠儿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18.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神奇宝贝的世界应不应该禁止捕食神奇宝贝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19.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大学生短期支教利大于弊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弊大于利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20.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当今高校招生规模，对教育发展利大于弊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弊大于利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21.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义务教育阶段，应该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不应该增加艺术课比重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22.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应该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不应该允许未成年人进入直播行业</a:t>
            </a:r>
          </a:p>
          <a:p>
            <a:pPr indent="-180000">
              <a:lnSpc>
                <a:spcPct val="120000"/>
              </a:lnSpc>
              <a:spcBef>
                <a:spcPts val="200"/>
              </a:spcBef>
            </a:pPr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23.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国产电影保护月是国产电影之福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祸</a:t>
            </a:r>
          </a:p>
        </p:txBody>
      </p:sp>
    </p:spTree>
    <p:extLst>
      <p:ext uri="{BB962C8B-B14F-4D97-AF65-F5344CB8AC3E}">
        <p14:creationId xmlns:p14="http://schemas.microsoft.com/office/powerpoint/2010/main" val="225906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300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Consolas</vt:lpstr>
      <vt:lpstr>Wingdings 3</vt:lpstr>
      <vt:lpstr>离子</vt:lpstr>
      <vt:lpstr>复旦大学演讲与口才协会 辩论组常训 Solo赛 S1E0</vt:lpstr>
      <vt:lpstr>赛制&amp;流程</vt:lpstr>
      <vt:lpstr>辩题库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复旦大学演讲与口才协会 辩论组常训 Solo赛 S1E0</dc:title>
  <dc:creator>袁 逸聪</dc:creator>
  <cp:lastModifiedBy>袁 逸聪</cp:lastModifiedBy>
  <cp:revision>2</cp:revision>
  <dcterms:created xsi:type="dcterms:W3CDTF">2021-11-15T14:04:02Z</dcterms:created>
  <dcterms:modified xsi:type="dcterms:W3CDTF">2021-11-16T12:50:21Z</dcterms:modified>
</cp:coreProperties>
</file>