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CRIMSON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2CBBE"/>
                </a:solidFill>
                <a:latin typeface="Tw Cen MT" panose="020B0602020104020603" pitchFamily="34" charset="0"/>
              </a:rPr>
              <a:t>A NEURAL STYLE TRANSFER SERVICE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93F8A1-385F-4205-B582-A6AFEFC98C99}"/>
              </a:ext>
            </a:extLst>
          </p:cNvPr>
          <p:cNvSpPr/>
          <p:nvPr/>
        </p:nvSpPr>
        <p:spPr>
          <a:xfrm>
            <a:off x="3172831" y="3963725"/>
            <a:ext cx="5063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5D7373"/>
                </a:solidFill>
                <a:latin typeface="Tw Cen MT" panose="020B0602020104020603" pitchFamily="34" charset="0"/>
              </a:rPr>
              <a:t>AN IMPLEMENTATION BY TEAM EAGER BEAVER    </a:t>
            </a:r>
          </a:p>
          <a:p>
            <a:pPr algn="ctr"/>
            <a:r>
              <a:rPr lang="en-US" b="1">
                <a:solidFill>
                  <a:srgbClr val="5D7373"/>
                </a:solidFill>
                <a:latin typeface="Tw Cen MT" panose="020B0602020104020603" pitchFamily="34" charset="0"/>
              </a:rPr>
              <a:t>SVVV INDORE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108682" y="408010"/>
            <a:ext cx="7560784" cy="5796443"/>
            <a:chOff x="2969588" y="3874286"/>
            <a:chExt cx="6555201" cy="180453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3" y="3874286"/>
              <a:ext cx="4649076" cy="20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3424663" y="4024396"/>
              <a:ext cx="5645052" cy="162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       NEURAL STYLE TRANSFER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969588" y="4174506"/>
              <a:ext cx="6555201" cy="150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The concept of Neural Network takes it’s roots and firm foundation from the Concepts of Deep Learning and Data science.</a:t>
              </a:r>
            </a:p>
            <a:p>
              <a:pPr algn="just"/>
              <a:endParaRPr lang="en-US" sz="2200" dirty="0">
                <a:latin typeface="+mj-lt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It uses deep learning to compose images in the style of another image (ever wished you could paint like Picasso or Van Gogh?). This is known as </a:t>
              </a:r>
              <a:r>
                <a:rPr lang="en-US" sz="2200" b="1" dirty="0">
                  <a:latin typeface="+mj-lt"/>
                </a:rPr>
                <a:t>neural style transfer</a:t>
              </a:r>
              <a:r>
                <a:rPr lang="en-US" sz="2200" dirty="0">
                  <a:latin typeface="+mj-lt"/>
                </a:rPr>
                <a:t>!</a:t>
              </a:r>
            </a:p>
            <a:p>
              <a:pPr algn="just"/>
              <a:endParaRPr lang="en-US" sz="2200" dirty="0">
                <a:latin typeface="+mj-lt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Neural style transfer is an optimization technique used to take two images, a content </a:t>
              </a:r>
              <a:r>
                <a:rPr lang="en-US" sz="2200" dirty="0"/>
                <a:t>image you want to style</a:t>
              </a:r>
              <a:r>
                <a:rPr lang="en-US" sz="2200" dirty="0">
                  <a:latin typeface="+mj-lt"/>
                </a:rPr>
                <a:t>, a style reference</a:t>
              </a:r>
              <a:r>
                <a:rPr lang="en-US" sz="2200" b="1" dirty="0">
                  <a:latin typeface="+mj-lt"/>
                </a:rPr>
                <a:t> </a:t>
              </a:r>
              <a:r>
                <a:rPr lang="en-US" sz="2200" dirty="0">
                  <a:latin typeface="+mj-lt"/>
                </a:rPr>
                <a:t>image (such as an artwork by a famous painter),  and blend them together such that the content image is transformed to look like the style reference image, but “painted” in the style of the style image.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2748325" y="171687"/>
            <a:ext cx="7560784" cy="5847752"/>
            <a:chOff x="2969588" y="3762497"/>
            <a:chExt cx="6555201" cy="18205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4060877" y="3762497"/>
              <a:ext cx="4649076" cy="22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80B96-AB73-4C17-92D7-4C480D48392D}"/>
                </a:ext>
              </a:extLst>
            </p:cNvPr>
            <p:cNvSpPr txBox="1"/>
            <p:nvPr/>
          </p:nvSpPr>
          <p:spPr>
            <a:xfrm>
              <a:off x="3510888" y="3973292"/>
              <a:ext cx="5645052" cy="20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CRIMSON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2969588" y="4174506"/>
              <a:ext cx="6555201" cy="140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+mj-lt"/>
                </a:rPr>
                <a:t>Crimson is a Deep Learning based venture launched by Eager Beaver , which focusses mainly over the red-hot technologies and practices such as facial-recognition , CNN , Styling of images using CNN-trained networks , Deep learning etc..</a:t>
              </a:r>
            </a:p>
            <a:p>
              <a:pPr algn="just"/>
              <a:endParaRPr lang="en-US" sz="2400" dirty="0">
                <a:latin typeface="+mj-lt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+mj-lt"/>
                </a:rPr>
                <a:t>It captures the image using a webpage , performs facial-recognition and stores the image.</a:t>
              </a:r>
            </a:p>
            <a:p>
              <a:pPr algn="just"/>
              <a:endParaRPr lang="en-US" sz="2400" dirty="0">
                <a:latin typeface="+mj-lt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+mj-lt"/>
                </a:rPr>
                <a:t>After storing the image it then stylizes the input image by blending it with a style reference image resulting in a stylized image.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2476641" y="532520"/>
            <a:ext cx="7719403" cy="5153268"/>
            <a:chOff x="2832067" y="3831588"/>
            <a:chExt cx="6692723" cy="16043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4087120" y="3831588"/>
              <a:ext cx="4649076" cy="22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ALGORITHM USED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80B96-AB73-4C17-92D7-4C480D48392D}"/>
                </a:ext>
              </a:extLst>
            </p:cNvPr>
            <p:cNvSpPr txBox="1"/>
            <p:nvPr/>
          </p:nvSpPr>
          <p:spPr>
            <a:xfrm>
              <a:off x="2832067" y="4046555"/>
              <a:ext cx="6692723" cy="138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Perceptual Losses for Real-Time Style Transfer and Super-Resolution</a:t>
              </a:r>
            </a:p>
            <a:p>
              <a:br>
                <a:rPr lang="en-US" sz="2800" dirty="0"/>
              </a:b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consider image transformation problems, where an input image is transformed into an output image.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 Recent methods for such problems typically train feed-forward convolutional neural networks using a loss between the output and    ground-truth images.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Parallel work has shown that high-quality images can be generated by defining and optimizing loss functions based on high-level features extracted from pretrained networks.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combine the benefits of both approaches, and propose the use of perceptual loss functions for training feed-forward networks for image transformation tasks.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04102" y="4217748"/>
              <a:ext cx="6520688" cy="239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  <a:p>
              <a:pPr algn="just"/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                     -</a:t>
              </a:r>
              <a:r>
                <a:rPr lang="en-US" sz="2200" dirty="0">
                  <a:latin typeface="+mj-lt"/>
                </a:rPr>
                <a:t>BY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</a:t>
              </a:r>
              <a:r>
                <a:rPr lang="en-US" dirty="0"/>
                <a:t>Justin Johnson, Alexandre Alahi, Li Fei-Fei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882683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F50FA6-723F-4F3F-9B6D-135C5F6E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8025" y="3247473"/>
            <a:ext cx="530600" cy="530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359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980570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1599562" y="474646"/>
            <a:ext cx="7686741" cy="4241511"/>
            <a:chOff x="2894897" y="3831588"/>
            <a:chExt cx="6664406" cy="13204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2894897" y="3831588"/>
              <a:ext cx="6429541" cy="25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Language used, Libraries , Environment Used , H/W and S/W requirements.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80B96-AB73-4C17-92D7-4C480D48392D}"/>
                </a:ext>
              </a:extLst>
            </p:cNvPr>
            <p:cNvSpPr txBox="1"/>
            <p:nvPr/>
          </p:nvSpPr>
          <p:spPr>
            <a:xfrm>
              <a:off x="3206692" y="4046555"/>
              <a:ext cx="6318096" cy="28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Language Used : Python 3.6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63812" y="4174719"/>
              <a:ext cx="6495491" cy="97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b="1" dirty="0"/>
            </a:p>
            <a:p>
              <a:pPr algn="just"/>
              <a:endParaRPr lang="en-US" b="1" dirty="0"/>
            </a:p>
            <a:p>
              <a:pPr algn="just"/>
              <a:r>
                <a:rPr lang="en-US" b="1" dirty="0"/>
                <a:t>Libraries Used : OpenCV2 , </a:t>
              </a:r>
              <a:r>
                <a:rPr lang="en-US" b="1" dirty="0" err="1"/>
                <a:t>Numpy</a:t>
              </a:r>
              <a:r>
                <a:rPr lang="en-US" b="1" dirty="0"/>
                <a:t> , </a:t>
              </a:r>
              <a:r>
                <a:rPr lang="en-US" b="1" dirty="0" err="1"/>
                <a:t>Scipy</a:t>
              </a:r>
              <a:r>
                <a:rPr lang="en-US" b="1" dirty="0"/>
                <a:t> , Matplotlib , </a:t>
              </a:r>
              <a:r>
                <a:rPr lang="en-US" b="1" dirty="0" err="1"/>
                <a:t>Keras</a:t>
              </a:r>
              <a:r>
                <a:rPr lang="en-US" b="1" dirty="0"/>
                <a:t> , Backend , PIL , Models , Image , </a:t>
              </a:r>
              <a:r>
                <a:rPr lang="en-US" b="1" dirty="0" err="1"/>
                <a:t>Tensorflow</a:t>
              </a:r>
              <a:endParaRPr lang="en-US" b="1" dirty="0"/>
            </a:p>
            <a:p>
              <a:pPr algn="just"/>
              <a:endParaRPr lang="en-US" b="1" dirty="0"/>
            </a:p>
            <a:p>
              <a:pPr algn="just"/>
              <a:r>
                <a:rPr lang="en-US" b="1" dirty="0"/>
                <a:t>Environment Used : </a:t>
              </a:r>
              <a:r>
                <a:rPr lang="en-US" b="1" dirty="0" err="1"/>
                <a:t>Jupyter</a:t>
              </a:r>
              <a:r>
                <a:rPr lang="en-US" b="1" dirty="0"/>
                <a:t> notebook , Google </a:t>
              </a:r>
              <a:r>
                <a:rPr lang="en-US" b="1" dirty="0" err="1"/>
                <a:t>Colab</a:t>
              </a:r>
              <a:r>
                <a:rPr lang="en-US" b="1" dirty="0"/>
                <a:t> , Anaconda prompt.</a:t>
              </a:r>
            </a:p>
            <a:p>
              <a:pPr algn="just"/>
              <a:endParaRPr lang="en-US" b="1" dirty="0"/>
            </a:p>
            <a:p>
              <a:pPr algn="just"/>
              <a:r>
                <a:rPr lang="en-US" b="1" dirty="0"/>
                <a:t>Hardware Pre-requisite : Web-cam , GPU 2GB NVIDIA 520MX or above </a:t>
              </a:r>
            </a:p>
            <a:p>
              <a:pPr algn="just"/>
              <a:endParaRPr lang="en-US" b="1" dirty="0"/>
            </a:p>
            <a:p>
              <a:pPr algn="just"/>
              <a:r>
                <a:rPr lang="en-US" b="1" dirty="0"/>
                <a:t>Software Pre-requisite : Flask, Ubuntu 14.04 and above OS, Anaconda Python environment , Python 3.6 .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60093B-C1B7-47A8-B315-33F939629D04}"/>
              </a:ext>
            </a:extLst>
          </p:cNvPr>
          <p:cNvSpPr/>
          <p:nvPr/>
        </p:nvSpPr>
        <p:spPr>
          <a:xfrm>
            <a:off x="9376631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18D084D-FEB4-44DF-B670-939C3673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4084" y="3247471"/>
            <a:ext cx="530600" cy="530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64AF29-B8A3-476B-90D5-3329BBF62F82}"/>
              </a:ext>
            </a:extLst>
          </p:cNvPr>
          <p:cNvSpPr txBox="1"/>
          <p:nvPr/>
        </p:nvSpPr>
        <p:spPr>
          <a:xfrm rot="16200000">
            <a:off x="9187247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68557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969142" y="-5019"/>
            <a:ext cx="9585514" cy="6858000"/>
            <a:chOff x="480147" y="-5019"/>
            <a:chExt cx="958551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80147" y="-5019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1599562" y="474646"/>
            <a:ext cx="7686741" cy="1471523"/>
            <a:chOff x="2894897" y="3831588"/>
            <a:chExt cx="6664406" cy="45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2894897" y="3831588"/>
              <a:ext cx="6429541" cy="1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Snapshots !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63812" y="4174719"/>
              <a:ext cx="6495491" cy="114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b="1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60093B-C1B7-47A8-B315-33F939629D04}"/>
              </a:ext>
            </a:extLst>
          </p:cNvPr>
          <p:cNvSpPr/>
          <p:nvPr/>
        </p:nvSpPr>
        <p:spPr>
          <a:xfrm>
            <a:off x="9376631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18D084D-FEB4-44DF-B670-939C3673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4084" y="3247471"/>
            <a:ext cx="530600" cy="530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64AF29-B8A3-476B-90D5-3329BBF62F82}"/>
              </a:ext>
            </a:extLst>
          </p:cNvPr>
          <p:cNvSpPr txBox="1"/>
          <p:nvPr/>
        </p:nvSpPr>
        <p:spPr>
          <a:xfrm rot="16200000">
            <a:off x="9187247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0BF37-833B-4853-B40C-D6BC8ED65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6" y="1170589"/>
            <a:ext cx="6443609" cy="29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969142" y="-5019"/>
            <a:ext cx="9585514" cy="6858000"/>
            <a:chOff x="480147" y="-5019"/>
            <a:chExt cx="958551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80147" y="-5019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1599562" y="474646"/>
            <a:ext cx="7686741" cy="1471523"/>
            <a:chOff x="2894897" y="3831588"/>
            <a:chExt cx="6664406" cy="45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2894897" y="3831588"/>
              <a:ext cx="6429541" cy="1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Snapshots !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63812" y="4174719"/>
              <a:ext cx="6495491" cy="114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b="1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60093B-C1B7-47A8-B315-33F939629D04}"/>
              </a:ext>
            </a:extLst>
          </p:cNvPr>
          <p:cNvSpPr/>
          <p:nvPr/>
        </p:nvSpPr>
        <p:spPr>
          <a:xfrm>
            <a:off x="9376631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18D084D-FEB4-44DF-B670-939C3673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4084" y="3247471"/>
            <a:ext cx="530600" cy="530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64AF29-B8A3-476B-90D5-3329BBF62F82}"/>
              </a:ext>
            </a:extLst>
          </p:cNvPr>
          <p:cNvSpPr txBox="1"/>
          <p:nvPr/>
        </p:nvSpPr>
        <p:spPr>
          <a:xfrm rot="16200000">
            <a:off x="9187247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ABB00-75D8-470D-AF60-EBAC76AB2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71" y="13968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969142" y="-5019"/>
            <a:ext cx="9585514" cy="6858000"/>
            <a:chOff x="480147" y="-5019"/>
            <a:chExt cx="958551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80147" y="-5019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1599562" y="474646"/>
            <a:ext cx="7686741" cy="1471523"/>
            <a:chOff x="2894897" y="3831588"/>
            <a:chExt cx="6664406" cy="45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2894897" y="3831588"/>
              <a:ext cx="6429541" cy="1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Snapshots !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63812" y="4174719"/>
              <a:ext cx="6495491" cy="114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b="1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60093B-C1B7-47A8-B315-33F939629D04}"/>
              </a:ext>
            </a:extLst>
          </p:cNvPr>
          <p:cNvSpPr/>
          <p:nvPr/>
        </p:nvSpPr>
        <p:spPr>
          <a:xfrm>
            <a:off x="9376631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18D084D-FEB4-44DF-B670-939C3673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4084" y="3247471"/>
            <a:ext cx="530600" cy="530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64AF29-B8A3-476B-90D5-3329BBF62F82}"/>
              </a:ext>
            </a:extLst>
          </p:cNvPr>
          <p:cNvSpPr txBox="1"/>
          <p:nvPr/>
        </p:nvSpPr>
        <p:spPr>
          <a:xfrm rot="16200000">
            <a:off x="9187247" y="322038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9E299-8E9D-4F77-89B3-D9CA0E7D3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69" y="141095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11145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969142" y="-5019"/>
            <a:ext cx="9585514" cy="6858000"/>
            <a:chOff x="480147" y="-5019"/>
            <a:chExt cx="958551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80147" y="-5019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Snapshot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36266B-F4E0-4044-92AB-0E17450B97F9}"/>
              </a:ext>
            </a:extLst>
          </p:cNvPr>
          <p:cNvGrpSpPr/>
          <p:nvPr/>
        </p:nvGrpSpPr>
        <p:grpSpPr>
          <a:xfrm>
            <a:off x="1599562" y="474646"/>
            <a:ext cx="7686741" cy="1471523"/>
            <a:chOff x="2894897" y="3831588"/>
            <a:chExt cx="6664406" cy="45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155294-672F-45C7-ABF1-8DA8ADA5802B}"/>
                </a:ext>
              </a:extLst>
            </p:cNvPr>
            <p:cNvSpPr txBox="1"/>
            <p:nvPr/>
          </p:nvSpPr>
          <p:spPr>
            <a:xfrm>
              <a:off x="2894897" y="3831588"/>
              <a:ext cx="6429541" cy="1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Snapshots !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AC956-1921-44C9-8DA8-49C838C7CF2B}"/>
                </a:ext>
              </a:extLst>
            </p:cNvPr>
            <p:cNvSpPr txBox="1"/>
            <p:nvPr/>
          </p:nvSpPr>
          <p:spPr>
            <a:xfrm>
              <a:off x="3063812" y="4174719"/>
              <a:ext cx="6495491" cy="114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b="1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F5E59C-2957-455C-BD9D-A20FD5E20B7E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39C48-10A1-4B88-8312-6009157A7243}"/>
              </a:ext>
            </a:extLst>
          </p:cNvPr>
          <p:cNvSpPr txBox="1"/>
          <p:nvPr/>
        </p:nvSpPr>
        <p:spPr>
          <a:xfrm rot="16200000">
            <a:off x="9809687" y="3220389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Algorithm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60093B-C1B7-47A8-B315-33F939629D04}"/>
              </a:ext>
            </a:extLst>
          </p:cNvPr>
          <p:cNvSpPr/>
          <p:nvPr/>
        </p:nvSpPr>
        <p:spPr>
          <a:xfrm>
            <a:off x="9376631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18D084D-FEB4-44DF-B670-939C3673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4084" y="3247471"/>
            <a:ext cx="530600" cy="530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A64AF29-B8A3-476B-90D5-3329BBF62F82}"/>
              </a:ext>
            </a:extLst>
          </p:cNvPr>
          <p:cNvSpPr txBox="1"/>
          <p:nvPr/>
        </p:nvSpPr>
        <p:spPr>
          <a:xfrm rot="16200000">
            <a:off x="9186340" y="32255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FDADC-C9D4-42CE-8220-F6F5F623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88" y="1410956"/>
            <a:ext cx="5129064" cy="273388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0FDE65C-07E7-478C-A30B-65F55874A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80" y="1379664"/>
            <a:ext cx="322353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317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sachin sharma</cp:lastModifiedBy>
  <cp:revision>35</cp:revision>
  <dcterms:created xsi:type="dcterms:W3CDTF">2017-01-05T13:17:27Z</dcterms:created>
  <dcterms:modified xsi:type="dcterms:W3CDTF">2019-04-06T22:14:22Z</dcterms:modified>
</cp:coreProperties>
</file>