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4797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765909"/>
            <a:ext cx="11609785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2458058"/>
            <a:ext cx="1160978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249164"/>
            <a:ext cx="3337813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249164"/>
            <a:ext cx="9819943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166738"/>
            <a:ext cx="13351252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3131884"/>
            <a:ext cx="13351252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1245820"/>
            <a:ext cx="657887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1245820"/>
            <a:ext cx="657887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249164"/>
            <a:ext cx="13351252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147238"/>
            <a:ext cx="65486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1709482"/>
            <a:ext cx="6548644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147238"/>
            <a:ext cx="658089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1709482"/>
            <a:ext cx="6580894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311997"/>
            <a:ext cx="4992610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673826"/>
            <a:ext cx="7836605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403985"/>
            <a:ext cx="4992610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311997"/>
            <a:ext cx="4992610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673826"/>
            <a:ext cx="7836605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1403985"/>
            <a:ext cx="4992610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249164"/>
            <a:ext cx="1335125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1245820"/>
            <a:ext cx="1335125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4337621"/>
            <a:ext cx="348293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2FEE-CEDA-4DB5-8A0D-20506A8EB87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4337621"/>
            <a:ext cx="52244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4337621"/>
            <a:ext cx="348293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EBC148-5088-4889-9058-E84646E728CB}"/>
              </a:ext>
            </a:extLst>
          </p:cNvPr>
          <p:cNvSpPr txBox="1"/>
          <p:nvPr/>
        </p:nvSpPr>
        <p:spPr>
          <a:xfrm>
            <a:off x="2111718" y="3589621"/>
            <a:ext cx="350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Different light sources (SL)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5C4A61-95D3-4554-AE02-57D204E39283}"/>
              </a:ext>
            </a:extLst>
          </p:cNvPr>
          <p:cNvSpPr/>
          <p:nvPr/>
        </p:nvSpPr>
        <p:spPr>
          <a:xfrm rot="16200000">
            <a:off x="7593863" y="1762200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28" name="Picture 4" descr="HPLC Machine, LC-4000, for Industrial Use, Rs 550000 /unit Thermotech Tools  | ID: 15547021891">
            <a:extLst>
              <a:ext uri="{FF2B5EF4-FFF2-40B4-BE49-F238E27FC236}">
                <a16:creationId xmlns:a16="http://schemas.microsoft.com/office/drawing/2014/main" id="{31DB5BF7-35C6-49F9-A3A6-95CA62E8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45" y="367092"/>
            <a:ext cx="3094905" cy="29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42694C2-2A02-4F53-AC64-9536AEA7EEFD}"/>
              </a:ext>
            </a:extLst>
          </p:cNvPr>
          <p:cNvSpPr/>
          <p:nvPr/>
        </p:nvSpPr>
        <p:spPr>
          <a:xfrm rot="16200000">
            <a:off x="11782056" y="1762200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96582-F417-4241-8E0F-C13520AD7D09}"/>
              </a:ext>
            </a:extLst>
          </p:cNvPr>
          <p:cNvSpPr txBox="1"/>
          <p:nvPr/>
        </p:nvSpPr>
        <p:spPr>
          <a:xfrm>
            <a:off x="8771541" y="3399074"/>
            <a:ext cx="25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Chlorophyll quantity (CLQ) </a:t>
            </a:r>
          </a:p>
        </p:txBody>
      </p:sp>
      <p:graphicFrame>
        <p:nvGraphicFramePr>
          <p:cNvPr id="22" name="Table 24">
            <a:extLst>
              <a:ext uri="{FF2B5EF4-FFF2-40B4-BE49-F238E27FC236}">
                <a16:creationId xmlns:a16="http://schemas.microsoft.com/office/drawing/2014/main" id="{834F7FE3-D227-4516-A60D-60CBC983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95494"/>
              </p:ext>
            </p:extLst>
          </p:nvPr>
        </p:nvGraphicFramePr>
        <p:xfrm>
          <a:off x="12607158" y="1043165"/>
          <a:ext cx="2339998" cy="228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187">
                  <a:extLst>
                    <a:ext uri="{9D8B030D-6E8A-4147-A177-3AD203B41FA5}">
                      <a16:colId xmlns:a16="http://schemas.microsoft.com/office/drawing/2014/main" val="305971754"/>
                    </a:ext>
                  </a:extLst>
                </a:gridCol>
                <a:gridCol w="1138811">
                  <a:extLst>
                    <a:ext uri="{9D8B030D-6E8A-4147-A177-3AD203B41FA5}">
                      <a16:colId xmlns:a16="http://schemas.microsoft.com/office/drawing/2014/main" val="2321112563"/>
                    </a:ext>
                  </a:extLst>
                </a:gridCol>
              </a:tblGrid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SL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CLQ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2919994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41336699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45970467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26011288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42538298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485845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A0E6AFD-60B1-4985-87BB-B2F74FD0DA9D}"/>
              </a:ext>
            </a:extLst>
          </p:cNvPr>
          <p:cNvSpPr txBox="1"/>
          <p:nvPr/>
        </p:nvSpPr>
        <p:spPr>
          <a:xfrm>
            <a:off x="12854796" y="515585"/>
            <a:ext cx="184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98005-F04D-416D-861C-A199CA2566B6}"/>
              </a:ext>
            </a:extLst>
          </p:cNvPr>
          <p:cNvSpPr txBox="1"/>
          <p:nvPr/>
        </p:nvSpPr>
        <p:spPr>
          <a:xfrm>
            <a:off x="9979581" y="976145"/>
            <a:ext cx="107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HPLC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B67BF8-247F-4417-95CD-7CB5B9166E6D}"/>
              </a:ext>
            </a:extLst>
          </p:cNvPr>
          <p:cNvGrpSpPr/>
          <p:nvPr/>
        </p:nvGrpSpPr>
        <p:grpSpPr>
          <a:xfrm>
            <a:off x="214997" y="912531"/>
            <a:ext cx="1704110" cy="2369622"/>
            <a:chOff x="232756" y="1537360"/>
            <a:chExt cx="1704110" cy="2369622"/>
          </a:xfrm>
        </p:grpSpPr>
        <p:pic>
          <p:nvPicPr>
            <p:cNvPr id="3" name="Picture 4" descr="Resultado de imagen para planta">
              <a:extLst>
                <a:ext uri="{FF2B5EF4-FFF2-40B4-BE49-F238E27FC236}">
                  <a16:creationId xmlns:a16="http://schemas.microsoft.com/office/drawing/2014/main" id="{790580ED-0950-4D81-9CFE-1C26587CD2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5375" r="90000">
                          <a14:foregroundMark x1="11125" y1="43125" x2="8750" y2="51250"/>
                          <a14:foregroundMark x1="9500" y1="56250" x2="13250" y2="60625"/>
                          <a14:foregroundMark x1="5375" y1="51625" x2="7125" y2="43625"/>
                          <a14:foregroundMark x1="10000" y1="71250" x2="9500" y2="77750"/>
                          <a14:foregroundMark x1="26750" y1="67125" x2="28250" y2="68250"/>
                          <a14:foregroundMark x1="52750" y1="14375" x2="55375" y2="17000"/>
                          <a14:foregroundMark x1="56625" y1="19625" x2="58000" y2="21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" t="11539" r="7822" b="7589"/>
            <a:stretch/>
          </p:blipFill>
          <p:spPr bwMode="auto">
            <a:xfrm>
              <a:off x="232756" y="2364971"/>
              <a:ext cx="1704110" cy="1542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n para foco encendido">
              <a:extLst>
                <a:ext uri="{FF2B5EF4-FFF2-40B4-BE49-F238E27FC236}">
                  <a16:creationId xmlns:a16="http://schemas.microsoft.com/office/drawing/2014/main" id="{BF4CF9FE-9183-4131-8BD8-008F1992C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0180" y="1537360"/>
              <a:ext cx="727696" cy="73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7BBF9A-2D23-40C3-85A8-B52826582F77}"/>
              </a:ext>
            </a:extLst>
          </p:cNvPr>
          <p:cNvGrpSpPr/>
          <p:nvPr/>
        </p:nvGrpSpPr>
        <p:grpSpPr>
          <a:xfrm>
            <a:off x="2010230" y="912530"/>
            <a:ext cx="1704110" cy="2369622"/>
            <a:chOff x="232756" y="1537360"/>
            <a:chExt cx="1704110" cy="2369622"/>
          </a:xfrm>
        </p:grpSpPr>
        <p:pic>
          <p:nvPicPr>
            <p:cNvPr id="33" name="Picture 4" descr="Resultado de imagen para planta">
              <a:extLst>
                <a:ext uri="{FF2B5EF4-FFF2-40B4-BE49-F238E27FC236}">
                  <a16:creationId xmlns:a16="http://schemas.microsoft.com/office/drawing/2014/main" id="{3FDD1F1D-DCF5-48C7-8019-AD22078F4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5375" r="90000">
                          <a14:foregroundMark x1="11125" y1="43125" x2="8750" y2="51250"/>
                          <a14:foregroundMark x1="9500" y1="56250" x2="13250" y2="60625"/>
                          <a14:foregroundMark x1="5375" y1="51625" x2="7125" y2="43625"/>
                          <a14:foregroundMark x1="10000" y1="71250" x2="9500" y2="77750"/>
                          <a14:foregroundMark x1="26750" y1="67125" x2="28250" y2="68250"/>
                          <a14:foregroundMark x1="52750" y1="14375" x2="55375" y2="17000"/>
                          <a14:foregroundMark x1="56625" y1="19625" x2="58000" y2="21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" t="11539" r="7822" b="7589"/>
            <a:stretch/>
          </p:blipFill>
          <p:spPr bwMode="auto">
            <a:xfrm>
              <a:off x="232756" y="2364971"/>
              <a:ext cx="1704110" cy="1542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Resultado de imagen para foco encendido">
              <a:extLst>
                <a:ext uri="{FF2B5EF4-FFF2-40B4-BE49-F238E27FC236}">
                  <a16:creationId xmlns:a16="http://schemas.microsoft.com/office/drawing/2014/main" id="{A8E81A58-A536-420D-B1BD-7B638C214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0180" y="1537360"/>
              <a:ext cx="727696" cy="73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171EE7-D61A-45D3-A219-DFF9B5CD6754}"/>
              </a:ext>
            </a:extLst>
          </p:cNvPr>
          <p:cNvGrpSpPr/>
          <p:nvPr/>
        </p:nvGrpSpPr>
        <p:grpSpPr>
          <a:xfrm>
            <a:off x="3848645" y="912530"/>
            <a:ext cx="1704110" cy="2369622"/>
            <a:chOff x="232756" y="1537360"/>
            <a:chExt cx="1704110" cy="2369622"/>
          </a:xfrm>
        </p:grpSpPr>
        <p:pic>
          <p:nvPicPr>
            <p:cNvPr id="36" name="Picture 4" descr="Resultado de imagen para planta">
              <a:extLst>
                <a:ext uri="{FF2B5EF4-FFF2-40B4-BE49-F238E27FC236}">
                  <a16:creationId xmlns:a16="http://schemas.microsoft.com/office/drawing/2014/main" id="{11FA8C09-2E07-4784-87EF-972123F507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5375" r="90000">
                          <a14:foregroundMark x1="11125" y1="43125" x2="8750" y2="51250"/>
                          <a14:foregroundMark x1="9500" y1="56250" x2="13250" y2="60625"/>
                          <a14:foregroundMark x1="5375" y1="51625" x2="7125" y2="43625"/>
                          <a14:foregroundMark x1="10000" y1="71250" x2="9500" y2="77750"/>
                          <a14:foregroundMark x1="26750" y1="67125" x2="28250" y2="68250"/>
                          <a14:foregroundMark x1="52750" y1="14375" x2="55375" y2="17000"/>
                          <a14:foregroundMark x1="56625" y1="19625" x2="58000" y2="21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" t="11539" r="7822" b="7589"/>
            <a:stretch/>
          </p:blipFill>
          <p:spPr bwMode="auto">
            <a:xfrm>
              <a:off x="232756" y="2364971"/>
              <a:ext cx="1704110" cy="1542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Resultado de imagen para foco encendido">
              <a:extLst>
                <a:ext uri="{FF2B5EF4-FFF2-40B4-BE49-F238E27FC236}">
                  <a16:creationId xmlns:a16="http://schemas.microsoft.com/office/drawing/2014/main" id="{AE477C16-2968-4F08-9C44-935E423F0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0180" y="1537360"/>
              <a:ext cx="727696" cy="73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80FB0F-D266-4419-BC49-383933480150}"/>
              </a:ext>
            </a:extLst>
          </p:cNvPr>
          <p:cNvGrpSpPr/>
          <p:nvPr/>
        </p:nvGrpSpPr>
        <p:grpSpPr>
          <a:xfrm>
            <a:off x="5687061" y="912530"/>
            <a:ext cx="1704110" cy="2369622"/>
            <a:chOff x="232756" y="1537360"/>
            <a:chExt cx="1704110" cy="2369622"/>
          </a:xfrm>
        </p:grpSpPr>
        <p:pic>
          <p:nvPicPr>
            <p:cNvPr id="39" name="Picture 4" descr="Resultado de imagen para planta">
              <a:extLst>
                <a:ext uri="{FF2B5EF4-FFF2-40B4-BE49-F238E27FC236}">
                  <a16:creationId xmlns:a16="http://schemas.microsoft.com/office/drawing/2014/main" id="{23D71650-5C6B-45C1-A192-F9C336A57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5375" r="90000">
                          <a14:foregroundMark x1="11125" y1="43125" x2="8750" y2="51250"/>
                          <a14:foregroundMark x1="9500" y1="56250" x2="13250" y2="60625"/>
                          <a14:foregroundMark x1="5375" y1="51625" x2="7125" y2="43625"/>
                          <a14:foregroundMark x1="10000" y1="71250" x2="9500" y2="77750"/>
                          <a14:foregroundMark x1="26750" y1="67125" x2="28250" y2="68250"/>
                          <a14:foregroundMark x1="52750" y1="14375" x2="55375" y2="17000"/>
                          <a14:foregroundMark x1="56625" y1="19625" x2="58000" y2="21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" t="11539" r="7822" b="7589"/>
            <a:stretch/>
          </p:blipFill>
          <p:spPr bwMode="auto">
            <a:xfrm>
              <a:off x="232756" y="2364971"/>
              <a:ext cx="1704110" cy="1542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Resultado de imagen para foco encendido">
              <a:extLst>
                <a:ext uri="{FF2B5EF4-FFF2-40B4-BE49-F238E27FC236}">
                  <a16:creationId xmlns:a16="http://schemas.microsoft.com/office/drawing/2014/main" id="{DC0C54E5-3EBC-40BD-862A-3E510FBCD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80180" y="1537360"/>
              <a:ext cx="727696" cy="73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9631CE0-A8FA-4B98-80B9-1EC275C8A67A}"/>
              </a:ext>
            </a:extLst>
          </p:cNvPr>
          <p:cNvSpPr txBox="1"/>
          <p:nvPr/>
        </p:nvSpPr>
        <p:spPr>
          <a:xfrm>
            <a:off x="762420" y="367092"/>
            <a:ext cx="9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E7237-F0F1-4AF9-940F-FD0891C7CFE2}"/>
              </a:ext>
            </a:extLst>
          </p:cNvPr>
          <p:cNvSpPr txBox="1"/>
          <p:nvPr/>
        </p:nvSpPr>
        <p:spPr>
          <a:xfrm>
            <a:off x="2551917" y="379508"/>
            <a:ext cx="9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4FA37-D39E-409D-B36D-FFD8730D98FF}"/>
              </a:ext>
            </a:extLst>
          </p:cNvPr>
          <p:cNvSpPr txBox="1"/>
          <p:nvPr/>
        </p:nvSpPr>
        <p:spPr>
          <a:xfrm>
            <a:off x="4393201" y="367092"/>
            <a:ext cx="9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 =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4157C-8BC7-4520-88BA-93F6EBE3CDD3}"/>
              </a:ext>
            </a:extLst>
          </p:cNvPr>
          <p:cNvSpPr txBox="1"/>
          <p:nvPr/>
        </p:nvSpPr>
        <p:spPr>
          <a:xfrm>
            <a:off x="6234485" y="379508"/>
            <a:ext cx="9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388323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9</cp:revision>
  <dcterms:created xsi:type="dcterms:W3CDTF">2021-01-28T20:55:21Z</dcterms:created>
  <dcterms:modified xsi:type="dcterms:W3CDTF">2021-02-10T17:43:00Z</dcterms:modified>
</cp:coreProperties>
</file>