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diagrams/data1.xml" ContentType="application/vnd.openxmlformats-officedocument.drawingml.diagramData+xml"/>
  <Override PartName="/ppt/diagrams/layout2.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1.jpeg" ContentType="image/jpeg"/>
  <Override PartName="/ppt/media/image7.png" ContentType="image/png"/>
  <Override PartName="/ppt/media/image12.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13B7F9-30A9-47A3-A59B-4942DAF54C9E}"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C591EA83-0462-45BD-96F5-EBBAF2FEF504}">
      <dgm:prSet/>
      <dgm:spPr/>
      <dgm:t>
        <a:bodyPr/>
        <a:lstStyle/>
        <a:p>
          <a:r>
            <a:rPr lang="tr-TR"/>
            <a:t>Camera Imaging calibration</a:t>
          </a:r>
          <a:endParaRPr lang="en-US"/>
        </a:p>
      </dgm:t>
    </dgm:pt>
    <dgm:pt modelId="{70021827-FBA3-43E0-85E6-F8A0F2A94DC6}" type="parTrans" cxnId="{B3045243-B9C3-4648-B7CE-C9E4AD1BBAEE}">
      <dgm:prSet/>
      <dgm:spPr/>
      <dgm:t>
        <a:bodyPr/>
        <a:lstStyle/>
        <a:p>
          <a:endParaRPr lang="en-US"/>
        </a:p>
      </dgm:t>
    </dgm:pt>
    <dgm:pt modelId="{F8FE9342-700A-4F1E-91D6-0676EB0C8BCF}" type="sibTrans" cxnId="{B3045243-B9C3-4648-B7CE-C9E4AD1BBAEE}">
      <dgm:prSet/>
      <dgm:spPr/>
      <dgm:t>
        <a:bodyPr/>
        <a:lstStyle/>
        <a:p>
          <a:endParaRPr lang="en-US"/>
        </a:p>
      </dgm:t>
    </dgm:pt>
    <dgm:pt modelId="{80ACC59B-46A8-4CD4-B05E-986E6A76BFA1}">
      <dgm:prSet/>
      <dgm:spPr/>
      <dgm:t>
        <a:bodyPr/>
        <a:lstStyle/>
        <a:p>
          <a:r>
            <a:rPr lang="tr-TR"/>
            <a:t>Intrinsic calibration</a:t>
          </a:r>
          <a:endParaRPr lang="en-US"/>
        </a:p>
      </dgm:t>
    </dgm:pt>
    <dgm:pt modelId="{B45A1356-382C-4A78-8C49-9997FE522117}" type="parTrans" cxnId="{ADB075F4-301D-4336-B1F8-5CD7BA3DE3C8}">
      <dgm:prSet/>
      <dgm:spPr/>
      <dgm:t>
        <a:bodyPr/>
        <a:lstStyle/>
        <a:p>
          <a:endParaRPr lang="en-US"/>
        </a:p>
      </dgm:t>
    </dgm:pt>
    <dgm:pt modelId="{897D3C42-561D-4A82-A9E9-F642A1F22CA4}" type="sibTrans" cxnId="{ADB075F4-301D-4336-B1F8-5CD7BA3DE3C8}">
      <dgm:prSet/>
      <dgm:spPr/>
      <dgm:t>
        <a:bodyPr/>
        <a:lstStyle/>
        <a:p>
          <a:endParaRPr lang="en-US"/>
        </a:p>
      </dgm:t>
    </dgm:pt>
    <dgm:pt modelId="{8AAD6CF5-09E6-4771-9368-03D42C8E9BF0}">
      <dgm:prSet/>
      <dgm:spPr/>
      <dgm:t>
        <a:bodyPr/>
        <a:lstStyle/>
        <a:p>
          <a:r>
            <a:rPr lang="tr-TR"/>
            <a:t>Extrinsic calibration</a:t>
          </a:r>
          <a:endParaRPr lang="en-US"/>
        </a:p>
      </dgm:t>
    </dgm:pt>
    <dgm:pt modelId="{0025E57C-604A-4FCF-81B6-8B73D9604B48}" type="parTrans" cxnId="{13B43111-DDE0-491B-91A6-E12F5DCE0B85}">
      <dgm:prSet/>
      <dgm:spPr/>
      <dgm:t>
        <a:bodyPr/>
        <a:lstStyle/>
        <a:p>
          <a:endParaRPr lang="en-US"/>
        </a:p>
      </dgm:t>
    </dgm:pt>
    <dgm:pt modelId="{3858010E-2C73-4014-88F9-7EA237D88A8B}" type="sibTrans" cxnId="{13B43111-DDE0-491B-91A6-E12F5DCE0B85}">
      <dgm:prSet/>
      <dgm:spPr/>
      <dgm:t>
        <a:bodyPr/>
        <a:lstStyle/>
        <a:p>
          <a:endParaRPr lang="en-US"/>
        </a:p>
      </dgm:t>
    </dgm:pt>
    <dgm:pt modelId="{88254459-E1BE-4503-87A3-F1095C6CECDF}">
      <dgm:prSet/>
      <dgm:spPr/>
      <dgm:t>
        <a:bodyPr/>
        <a:lstStyle/>
        <a:p>
          <a:r>
            <a:rPr lang="tr-TR"/>
            <a:t>Lane detection calibration</a:t>
          </a:r>
          <a:endParaRPr lang="en-US"/>
        </a:p>
      </dgm:t>
    </dgm:pt>
    <dgm:pt modelId="{3EC3B610-BC84-4CAC-A9A3-8E3780259AEC}" type="parTrans" cxnId="{90575DBC-D109-4B56-A960-75EDB41C024A}">
      <dgm:prSet/>
      <dgm:spPr/>
      <dgm:t>
        <a:bodyPr/>
        <a:lstStyle/>
        <a:p>
          <a:endParaRPr lang="en-US"/>
        </a:p>
      </dgm:t>
    </dgm:pt>
    <dgm:pt modelId="{FD7E1506-8D1E-4F42-B127-747980689956}" type="sibTrans" cxnId="{90575DBC-D109-4B56-A960-75EDB41C024A}">
      <dgm:prSet/>
      <dgm:spPr/>
      <dgm:t>
        <a:bodyPr/>
        <a:lstStyle/>
        <a:p>
          <a:endParaRPr lang="en-US"/>
        </a:p>
      </dgm:t>
    </dgm:pt>
    <dgm:pt modelId="{74B412B2-5015-47E8-BE31-DF2F9B5A36A8}" type="pres">
      <dgm:prSet presAssocID="{DD13B7F9-30A9-47A3-A59B-4942DAF54C9E}" presName="hierChild1" presStyleCnt="0">
        <dgm:presLayoutVars>
          <dgm:chPref val="1"/>
          <dgm:dir/>
          <dgm:animOne val="branch"/>
          <dgm:animLvl val="lvl"/>
          <dgm:resizeHandles/>
        </dgm:presLayoutVars>
      </dgm:prSet>
      <dgm:spPr/>
    </dgm:pt>
    <dgm:pt modelId="{04F8C03D-BC32-44D4-8429-113DEFE6BD8E}" type="pres">
      <dgm:prSet presAssocID="{C591EA83-0462-45BD-96F5-EBBAF2FEF504}" presName="hierRoot1" presStyleCnt="0"/>
      <dgm:spPr/>
    </dgm:pt>
    <dgm:pt modelId="{CECA20B1-6EBA-4AEC-ACFD-32D1A11DB799}" type="pres">
      <dgm:prSet presAssocID="{C591EA83-0462-45BD-96F5-EBBAF2FEF504}" presName="composite" presStyleCnt="0"/>
      <dgm:spPr/>
    </dgm:pt>
    <dgm:pt modelId="{14069ADC-4086-4F39-A8E1-E31134E8EB49}" type="pres">
      <dgm:prSet presAssocID="{C591EA83-0462-45BD-96F5-EBBAF2FEF504}" presName="background" presStyleLbl="node0" presStyleIdx="0" presStyleCnt="4"/>
      <dgm:spPr/>
    </dgm:pt>
    <dgm:pt modelId="{FF732F9F-8B64-4C7C-A47E-B9606AAD2BE9}" type="pres">
      <dgm:prSet presAssocID="{C591EA83-0462-45BD-96F5-EBBAF2FEF504}" presName="text" presStyleLbl="fgAcc0" presStyleIdx="0" presStyleCnt="4">
        <dgm:presLayoutVars>
          <dgm:chPref val="3"/>
        </dgm:presLayoutVars>
      </dgm:prSet>
      <dgm:spPr/>
    </dgm:pt>
    <dgm:pt modelId="{D01EDCE3-3689-4DCB-B32A-62BFC29396FB}" type="pres">
      <dgm:prSet presAssocID="{C591EA83-0462-45BD-96F5-EBBAF2FEF504}" presName="hierChild2" presStyleCnt="0"/>
      <dgm:spPr/>
    </dgm:pt>
    <dgm:pt modelId="{7AE42856-90AC-449A-A1A8-02643664E1B8}" type="pres">
      <dgm:prSet presAssocID="{80ACC59B-46A8-4CD4-B05E-986E6A76BFA1}" presName="hierRoot1" presStyleCnt="0"/>
      <dgm:spPr/>
    </dgm:pt>
    <dgm:pt modelId="{8356334B-367F-4E91-8D81-52939DAD4D9D}" type="pres">
      <dgm:prSet presAssocID="{80ACC59B-46A8-4CD4-B05E-986E6A76BFA1}" presName="composite" presStyleCnt="0"/>
      <dgm:spPr/>
    </dgm:pt>
    <dgm:pt modelId="{EE04CAF0-6FCA-4B48-9086-D5022FE41139}" type="pres">
      <dgm:prSet presAssocID="{80ACC59B-46A8-4CD4-B05E-986E6A76BFA1}" presName="background" presStyleLbl="node0" presStyleIdx="1" presStyleCnt="4"/>
      <dgm:spPr/>
    </dgm:pt>
    <dgm:pt modelId="{AF3658C0-F029-4290-A6A9-ED80AC01D9E7}" type="pres">
      <dgm:prSet presAssocID="{80ACC59B-46A8-4CD4-B05E-986E6A76BFA1}" presName="text" presStyleLbl="fgAcc0" presStyleIdx="1" presStyleCnt="4">
        <dgm:presLayoutVars>
          <dgm:chPref val="3"/>
        </dgm:presLayoutVars>
      </dgm:prSet>
      <dgm:spPr/>
    </dgm:pt>
    <dgm:pt modelId="{FD03622A-33E1-4E27-8185-4E712C3D8AAE}" type="pres">
      <dgm:prSet presAssocID="{80ACC59B-46A8-4CD4-B05E-986E6A76BFA1}" presName="hierChild2" presStyleCnt="0"/>
      <dgm:spPr/>
    </dgm:pt>
    <dgm:pt modelId="{ACF84D2D-A141-414E-BFEE-568870EBA2DF}" type="pres">
      <dgm:prSet presAssocID="{8AAD6CF5-09E6-4771-9368-03D42C8E9BF0}" presName="hierRoot1" presStyleCnt="0"/>
      <dgm:spPr/>
    </dgm:pt>
    <dgm:pt modelId="{26E8483B-9C26-40C6-A112-F72364B91F00}" type="pres">
      <dgm:prSet presAssocID="{8AAD6CF5-09E6-4771-9368-03D42C8E9BF0}" presName="composite" presStyleCnt="0"/>
      <dgm:spPr/>
    </dgm:pt>
    <dgm:pt modelId="{67092D01-3970-43AD-9CDE-C5BC7098783E}" type="pres">
      <dgm:prSet presAssocID="{8AAD6CF5-09E6-4771-9368-03D42C8E9BF0}" presName="background" presStyleLbl="node0" presStyleIdx="2" presStyleCnt="4"/>
      <dgm:spPr/>
    </dgm:pt>
    <dgm:pt modelId="{E6870E6B-F668-49D4-9F92-4FFBD9620057}" type="pres">
      <dgm:prSet presAssocID="{8AAD6CF5-09E6-4771-9368-03D42C8E9BF0}" presName="text" presStyleLbl="fgAcc0" presStyleIdx="2" presStyleCnt="4">
        <dgm:presLayoutVars>
          <dgm:chPref val="3"/>
        </dgm:presLayoutVars>
      </dgm:prSet>
      <dgm:spPr/>
    </dgm:pt>
    <dgm:pt modelId="{CB4EE704-FF59-49FF-871C-816952D87483}" type="pres">
      <dgm:prSet presAssocID="{8AAD6CF5-09E6-4771-9368-03D42C8E9BF0}" presName="hierChild2" presStyleCnt="0"/>
      <dgm:spPr/>
    </dgm:pt>
    <dgm:pt modelId="{7D469491-F9CD-4F7D-AEFA-69C5D1B0CCA6}" type="pres">
      <dgm:prSet presAssocID="{88254459-E1BE-4503-87A3-F1095C6CECDF}" presName="hierRoot1" presStyleCnt="0"/>
      <dgm:spPr/>
    </dgm:pt>
    <dgm:pt modelId="{B7ABFB12-D1E2-4F26-AD9B-AF15047F2589}" type="pres">
      <dgm:prSet presAssocID="{88254459-E1BE-4503-87A3-F1095C6CECDF}" presName="composite" presStyleCnt="0"/>
      <dgm:spPr/>
    </dgm:pt>
    <dgm:pt modelId="{0B3A6962-BE6A-44E2-899D-025CDBD99705}" type="pres">
      <dgm:prSet presAssocID="{88254459-E1BE-4503-87A3-F1095C6CECDF}" presName="background" presStyleLbl="node0" presStyleIdx="3" presStyleCnt="4"/>
      <dgm:spPr/>
    </dgm:pt>
    <dgm:pt modelId="{C46EDB2A-5E63-4466-B9D0-EBC31CB6A0E8}" type="pres">
      <dgm:prSet presAssocID="{88254459-E1BE-4503-87A3-F1095C6CECDF}" presName="text" presStyleLbl="fgAcc0" presStyleIdx="3" presStyleCnt="4">
        <dgm:presLayoutVars>
          <dgm:chPref val="3"/>
        </dgm:presLayoutVars>
      </dgm:prSet>
      <dgm:spPr/>
    </dgm:pt>
    <dgm:pt modelId="{39B40CF9-A799-4EF5-B62B-781E86E0AC8A}" type="pres">
      <dgm:prSet presAssocID="{88254459-E1BE-4503-87A3-F1095C6CECDF}" presName="hierChild2" presStyleCnt="0"/>
      <dgm:spPr/>
    </dgm:pt>
  </dgm:ptLst>
  <dgm:cxnLst>
    <dgm:cxn modelId="{13B43111-DDE0-491B-91A6-E12F5DCE0B85}" srcId="{DD13B7F9-30A9-47A3-A59B-4942DAF54C9E}" destId="{8AAD6CF5-09E6-4771-9368-03D42C8E9BF0}" srcOrd="2" destOrd="0" parTransId="{0025E57C-604A-4FCF-81B6-8B73D9604B48}" sibTransId="{3858010E-2C73-4014-88F9-7EA237D88A8B}"/>
    <dgm:cxn modelId="{B08CCB1A-8310-43AE-869E-7C1D154535E4}" type="presOf" srcId="{DD13B7F9-30A9-47A3-A59B-4942DAF54C9E}" destId="{74B412B2-5015-47E8-BE31-DF2F9B5A36A8}" srcOrd="0" destOrd="0" presId="urn:microsoft.com/office/officeart/2005/8/layout/hierarchy1"/>
    <dgm:cxn modelId="{B3045243-B9C3-4648-B7CE-C9E4AD1BBAEE}" srcId="{DD13B7F9-30A9-47A3-A59B-4942DAF54C9E}" destId="{C591EA83-0462-45BD-96F5-EBBAF2FEF504}" srcOrd="0" destOrd="0" parTransId="{70021827-FBA3-43E0-85E6-F8A0F2A94DC6}" sibTransId="{F8FE9342-700A-4F1E-91D6-0676EB0C8BCF}"/>
    <dgm:cxn modelId="{5E209064-0369-4CF8-8B29-EE666D9E63DB}" type="presOf" srcId="{88254459-E1BE-4503-87A3-F1095C6CECDF}" destId="{C46EDB2A-5E63-4466-B9D0-EBC31CB6A0E8}" srcOrd="0" destOrd="0" presId="urn:microsoft.com/office/officeart/2005/8/layout/hierarchy1"/>
    <dgm:cxn modelId="{484C4573-A343-474F-A7FD-20CCE31D82A1}" type="presOf" srcId="{80ACC59B-46A8-4CD4-B05E-986E6A76BFA1}" destId="{AF3658C0-F029-4290-A6A9-ED80AC01D9E7}" srcOrd="0" destOrd="0" presId="urn:microsoft.com/office/officeart/2005/8/layout/hierarchy1"/>
    <dgm:cxn modelId="{5CC97884-BD07-4420-B18B-C91657377362}" type="presOf" srcId="{C591EA83-0462-45BD-96F5-EBBAF2FEF504}" destId="{FF732F9F-8B64-4C7C-A47E-B9606AAD2BE9}" srcOrd="0" destOrd="0" presId="urn:microsoft.com/office/officeart/2005/8/layout/hierarchy1"/>
    <dgm:cxn modelId="{0DF5B287-CFCF-4EDD-9C26-E84B0FB3ED3C}" type="presOf" srcId="{8AAD6CF5-09E6-4771-9368-03D42C8E9BF0}" destId="{E6870E6B-F668-49D4-9F92-4FFBD9620057}" srcOrd="0" destOrd="0" presId="urn:microsoft.com/office/officeart/2005/8/layout/hierarchy1"/>
    <dgm:cxn modelId="{90575DBC-D109-4B56-A960-75EDB41C024A}" srcId="{DD13B7F9-30A9-47A3-A59B-4942DAF54C9E}" destId="{88254459-E1BE-4503-87A3-F1095C6CECDF}" srcOrd="3" destOrd="0" parTransId="{3EC3B610-BC84-4CAC-A9A3-8E3780259AEC}" sibTransId="{FD7E1506-8D1E-4F42-B127-747980689956}"/>
    <dgm:cxn modelId="{ADB075F4-301D-4336-B1F8-5CD7BA3DE3C8}" srcId="{DD13B7F9-30A9-47A3-A59B-4942DAF54C9E}" destId="{80ACC59B-46A8-4CD4-B05E-986E6A76BFA1}" srcOrd="1" destOrd="0" parTransId="{B45A1356-382C-4A78-8C49-9997FE522117}" sibTransId="{897D3C42-561D-4A82-A9E9-F642A1F22CA4}"/>
    <dgm:cxn modelId="{36523AB9-35E3-4D8F-AA9B-2CE4718FA104}" type="presParOf" srcId="{74B412B2-5015-47E8-BE31-DF2F9B5A36A8}" destId="{04F8C03D-BC32-44D4-8429-113DEFE6BD8E}" srcOrd="0" destOrd="0" presId="urn:microsoft.com/office/officeart/2005/8/layout/hierarchy1"/>
    <dgm:cxn modelId="{1AFC8B4E-B3BF-48B0-88F8-F7B1725466CB}" type="presParOf" srcId="{04F8C03D-BC32-44D4-8429-113DEFE6BD8E}" destId="{CECA20B1-6EBA-4AEC-ACFD-32D1A11DB799}" srcOrd="0" destOrd="0" presId="urn:microsoft.com/office/officeart/2005/8/layout/hierarchy1"/>
    <dgm:cxn modelId="{0D063E65-F5D7-4257-880B-98C0910A6EA7}" type="presParOf" srcId="{CECA20B1-6EBA-4AEC-ACFD-32D1A11DB799}" destId="{14069ADC-4086-4F39-A8E1-E31134E8EB49}" srcOrd="0" destOrd="0" presId="urn:microsoft.com/office/officeart/2005/8/layout/hierarchy1"/>
    <dgm:cxn modelId="{A3A0D974-122D-4260-B8FD-77458B465846}" type="presParOf" srcId="{CECA20B1-6EBA-4AEC-ACFD-32D1A11DB799}" destId="{FF732F9F-8B64-4C7C-A47E-B9606AAD2BE9}" srcOrd="1" destOrd="0" presId="urn:microsoft.com/office/officeart/2005/8/layout/hierarchy1"/>
    <dgm:cxn modelId="{F89D6867-DF91-4B7E-884D-819367D28501}" type="presParOf" srcId="{04F8C03D-BC32-44D4-8429-113DEFE6BD8E}" destId="{D01EDCE3-3689-4DCB-B32A-62BFC29396FB}" srcOrd="1" destOrd="0" presId="urn:microsoft.com/office/officeart/2005/8/layout/hierarchy1"/>
    <dgm:cxn modelId="{1906CD22-F367-4FEF-BAC5-D081387BFA81}" type="presParOf" srcId="{74B412B2-5015-47E8-BE31-DF2F9B5A36A8}" destId="{7AE42856-90AC-449A-A1A8-02643664E1B8}" srcOrd="1" destOrd="0" presId="urn:microsoft.com/office/officeart/2005/8/layout/hierarchy1"/>
    <dgm:cxn modelId="{C30B5665-8F2C-44BB-95DC-B9F78F20DAAF}" type="presParOf" srcId="{7AE42856-90AC-449A-A1A8-02643664E1B8}" destId="{8356334B-367F-4E91-8D81-52939DAD4D9D}" srcOrd="0" destOrd="0" presId="urn:microsoft.com/office/officeart/2005/8/layout/hierarchy1"/>
    <dgm:cxn modelId="{A719EF14-CB43-4CF2-8C01-EF3CD5530060}" type="presParOf" srcId="{8356334B-367F-4E91-8D81-52939DAD4D9D}" destId="{EE04CAF0-6FCA-4B48-9086-D5022FE41139}" srcOrd="0" destOrd="0" presId="urn:microsoft.com/office/officeart/2005/8/layout/hierarchy1"/>
    <dgm:cxn modelId="{28803439-2D07-4EC8-8DEF-E784A3059462}" type="presParOf" srcId="{8356334B-367F-4E91-8D81-52939DAD4D9D}" destId="{AF3658C0-F029-4290-A6A9-ED80AC01D9E7}" srcOrd="1" destOrd="0" presId="urn:microsoft.com/office/officeart/2005/8/layout/hierarchy1"/>
    <dgm:cxn modelId="{4C7305CF-CBB0-4482-8D0C-BE90CA457A52}" type="presParOf" srcId="{7AE42856-90AC-449A-A1A8-02643664E1B8}" destId="{FD03622A-33E1-4E27-8185-4E712C3D8AAE}" srcOrd="1" destOrd="0" presId="urn:microsoft.com/office/officeart/2005/8/layout/hierarchy1"/>
    <dgm:cxn modelId="{3EA2A303-1AA4-4F1F-9331-6835ACF9E61A}" type="presParOf" srcId="{74B412B2-5015-47E8-BE31-DF2F9B5A36A8}" destId="{ACF84D2D-A141-414E-BFEE-568870EBA2DF}" srcOrd="2" destOrd="0" presId="urn:microsoft.com/office/officeart/2005/8/layout/hierarchy1"/>
    <dgm:cxn modelId="{0F15AEC4-890D-4BEF-848F-1D2BB2F67D10}" type="presParOf" srcId="{ACF84D2D-A141-414E-BFEE-568870EBA2DF}" destId="{26E8483B-9C26-40C6-A112-F72364B91F00}" srcOrd="0" destOrd="0" presId="urn:microsoft.com/office/officeart/2005/8/layout/hierarchy1"/>
    <dgm:cxn modelId="{C3C3A6D8-A140-4446-A01C-C4E6E88DE71B}" type="presParOf" srcId="{26E8483B-9C26-40C6-A112-F72364B91F00}" destId="{67092D01-3970-43AD-9CDE-C5BC7098783E}" srcOrd="0" destOrd="0" presId="urn:microsoft.com/office/officeart/2005/8/layout/hierarchy1"/>
    <dgm:cxn modelId="{94B4B43B-222D-4C22-8588-AF3C86682081}" type="presParOf" srcId="{26E8483B-9C26-40C6-A112-F72364B91F00}" destId="{E6870E6B-F668-49D4-9F92-4FFBD9620057}" srcOrd="1" destOrd="0" presId="urn:microsoft.com/office/officeart/2005/8/layout/hierarchy1"/>
    <dgm:cxn modelId="{B04AE13E-DC02-489F-B216-791EF6119852}" type="presParOf" srcId="{ACF84D2D-A141-414E-BFEE-568870EBA2DF}" destId="{CB4EE704-FF59-49FF-871C-816952D87483}" srcOrd="1" destOrd="0" presId="urn:microsoft.com/office/officeart/2005/8/layout/hierarchy1"/>
    <dgm:cxn modelId="{2339EBB9-00AB-4999-BD8E-56AC6811420C}" type="presParOf" srcId="{74B412B2-5015-47E8-BE31-DF2F9B5A36A8}" destId="{7D469491-F9CD-4F7D-AEFA-69C5D1B0CCA6}" srcOrd="3" destOrd="0" presId="urn:microsoft.com/office/officeart/2005/8/layout/hierarchy1"/>
    <dgm:cxn modelId="{57A8DCDA-8B24-4DBF-B0B2-BAD3528C012C}" type="presParOf" srcId="{7D469491-F9CD-4F7D-AEFA-69C5D1B0CCA6}" destId="{B7ABFB12-D1E2-4F26-AD9B-AF15047F2589}" srcOrd="0" destOrd="0" presId="urn:microsoft.com/office/officeart/2005/8/layout/hierarchy1"/>
    <dgm:cxn modelId="{044A2ACB-7076-4A9D-A7E3-106116C61766}" type="presParOf" srcId="{B7ABFB12-D1E2-4F26-AD9B-AF15047F2589}" destId="{0B3A6962-BE6A-44E2-899D-025CDBD99705}" srcOrd="0" destOrd="0" presId="urn:microsoft.com/office/officeart/2005/8/layout/hierarchy1"/>
    <dgm:cxn modelId="{7D56BF4E-F60B-4D71-BE70-69EFAB1389A4}" type="presParOf" srcId="{B7ABFB12-D1E2-4F26-AD9B-AF15047F2589}" destId="{C46EDB2A-5E63-4466-B9D0-EBC31CB6A0E8}" srcOrd="1" destOrd="0" presId="urn:microsoft.com/office/officeart/2005/8/layout/hierarchy1"/>
    <dgm:cxn modelId="{72E5E214-EC95-4842-B850-D64CAB54D350}" type="presParOf" srcId="{7D469491-F9CD-4F7D-AEFA-69C5D1B0CCA6}" destId="{39B40CF9-A799-4EF5-B62B-781E86E0AC8A}"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E39994-4F5B-4661-AD4C-5DCA64C8C1E5}"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D7E848E5-F32A-4B61-9811-0879DA48A43C}">
      <dgm:prSet/>
      <dgm:spPr/>
      <dgm:t>
        <a:bodyPr/>
        <a:lstStyle/>
        <a:p>
          <a:r>
            <a:rPr lang="tr-TR"/>
            <a:t>Image Compensation</a:t>
          </a:r>
          <a:endParaRPr lang="en-US"/>
        </a:p>
      </dgm:t>
    </dgm:pt>
    <dgm:pt modelId="{E92F9FBE-0111-4C9D-A189-7A2816EB0683}" type="parTrans" cxnId="{4ADB8B25-A0B8-4BD4-B6BB-B598358EE155}">
      <dgm:prSet/>
      <dgm:spPr/>
      <dgm:t>
        <a:bodyPr/>
        <a:lstStyle/>
        <a:p>
          <a:endParaRPr lang="en-US"/>
        </a:p>
      </dgm:t>
    </dgm:pt>
    <dgm:pt modelId="{FD7A45AE-3970-4ADC-AE3D-2FD2387B1D5B}" type="sibTrans" cxnId="{4ADB8B25-A0B8-4BD4-B6BB-B598358EE155}">
      <dgm:prSet/>
      <dgm:spPr/>
      <dgm:t>
        <a:bodyPr/>
        <a:lstStyle/>
        <a:p>
          <a:endParaRPr lang="en-US"/>
        </a:p>
      </dgm:t>
    </dgm:pt>
    <dgm:pt modelId="{1DB57192-019D-47A7-9CE6-D328A8A15788}">
      <dgm:prSet/>
      <dgm:spPr/>
      <dgm:t>
        <a:bodyPr/>
        <a:lstStyle/>
        <a:p>
          <a:r>
            <a:rPr lang="tr-TR"/>
            <a:t>Image Projection </a:t>
          </a:r>
          <a:endParaRPr lang="en-US"/>
        </a:p>
      </dgm:t>
    </dgm:pt>
    <dgm:pt modelId="{D956F44E-D279-48C9-B385-30D53CC4490F}" type="parTrans" cxnId="{B84A8779-4F9A-4B33-8A92-96FA2EA24BE3}">
      <dgm:prSet/>
      <dgm:spPr/>
      <dgm:t>
        <a:bodyPr/>
        <a:lstStyle/>
        <a:p>
          <a:endParaRPr lang="en-US"/>
        </a:p>
      </dgm:t>
    </dgm:pt>
    <dgm:pt modelId="{70DFFDCE-3D35-4D10-8F6E-9A985B046894}" type="sibTrans" cxnId="{B84A8779-4F9A-4B33-8A92-96FA2EA24BE3}">
      <dgm:prSet/>
      <dgm:spPr/>
      <dgm:t>
        <a:bodyPr/>
        <a:lstStyle/>
        <a:p>
          <a:endParaRPr lang="en-US"/>
        </a:p>
      </dgm:t>
    </dgm:pt>
    <dgm:pt modelId="{1E13619C-EDDF-4466-9ADA-7C9D8677C3E3}" type="pres">
      <dgm:prSet presAssocID="{2CE39994-4F5B-4661-AD4C-5DCA64C8C1E5}" presName="hierChild1" presStyleCnt="0">
        <dgm:presLayoutVars>
          <dgm:chPref val="1"/>
          <dgm:dir/>
          <dgm:animOne val="branch"/>
          <dgm:animLvl val="lvl"/>
          <dgm:resizeHandles/>
        </dgm:presLayoutVars>
      </dgm:prSet>
      <dgm:spPr/>
    </dgm:pt>
    <dgm:pt modelId="{BA06718D-E952-4352-8593-1964711A820D}" type="pres">
      <dgm:prSet presAssocID="{D7E848E5-F32A-4B61-9811-0879DA48A43C}" presName="hierRoot1" presStyleCnt="0"/>
      <dgm:spPr/>
    </dgm:pt>
    <dgm:pt modelId="{6F97E90C-DCAB-4B78-8D7E-5A1F4CBA7401}" type="pres">
      <dgm:prSet presAssocID="{D7E848E5-F32A-4B61-9811-0879DA48A43C}" presName="composite" presStyleCnt="0"/>
      <dgm:spPr/>
    </dgm:pt>
    <dgm:pt modelId="{B33DB55D-E982-401C-A874-56174C32B75F}" type="pres">
      <dgm:prSet presAssocID="{D7E848E5-F32A-4B61-9811-0879DA48A43C}" presName="background" presStyleLbl="node0" presStyleIdx="0" presStyleCnt="2"/>
      <dgm:spPr/>
    </dgm:pt>
    <dgm:pt modelId="{50BEE8A2-A467-4769-A912-ABB2D93AF8BE}" type="pres">
      <dgm:prSet presAssocID="{D7E848E5-F32A-4B61-9811-0879DA48A43C}" presName="text" presStyleLbl="fgAcc0" presStyleIdx="0" presStyleCnt="2">
        <dgm:presLayoutVars>
          <dgm:chPref val="3"/>
        </dgm:presLayoutVars>
      </dgm:prSet>
      <dgm:spPr/>
    </dgm:pt>
    <dgm:pt modelId="{7C28D5F7-7E9B-4CCB-8EEC-86C6B347050E}" type="pres">
      <dgm:prSet presAssocID="{D7E848E5-F32A-4B61-9811-0879DA48A43C}" presName="hierChild2" presStyleCnt="0"/>
      <dgm:spPr/>
    </dgm:pt>
    <dgm:pt modelId="{D67566A9-821F-4266-9B8E-7C1AF5E4724E}" type="pres">
      <dgm:prSet presAssocID="{1DB57192-019D-47A7-9CE6-D328A8A15788}" presName="hierRoot1" presStyleCnt="0"/>
      <dgm:spPr/>
    </dgm:pt>
    <dgm:pt modelId="{6EEA7059-FE9C-4E4E-802B-C43D09E63BE5}" type="pres">
      <dgm:prSet presAssocID="{1DB57192-019D-47A7-9CE6-D328A8A15788}" presName="composite" presStyleCnt="0"/>
      <dgm:spPr/>
    </dgm:pt>
    <dgm:pt modelId="{A606011C-4978-46EF-8D38-4419B3751377}" type="pres">
      <dgm:prSet presAssocID="{1DB57192-019D-47A7-9CE6-D328A8A15788}" presName="background" presStyleLbl="node0" presStyleIdx="1" presStyleCnt="2"/>
      <dgm:spPr/>
    </dgm:pt>
    <dgm:pt modelId="{E19D2F05-D58C-4960-AD14-E4BA23DCFB77}" type="pres">
      <dgm:prSet presAssocID="{1DB57192-019D-47A7-9CE6-D328A8A15788}" presName="text" presStyleLbl="fgAcc0" presStyleIdx="1" presStyleCnt="2">
        <dgm:presLayoutVars>
          <dgm:chPref val="3"/>
        </dgm:presLayoutVars>
      </dgm:prSet>
      <dgm:spPr/>
    </dgm:pt>
    <dgm:pt modelId="{1012A0F7-A541-45CC-82D8-553B3F3C4280}" type="pres">
      <dgm:prSet presAssocID="{1DB57192-019D-47A7-9CE6-D328A8A15788}" presName="hierChild2" presStyleCnt="0"/>
      <dgm:spPr/>
    </dgm:pt>
  </dgm:ptLst>
  <dgm:cxnLst>
    <dgm:cxn modelId="{4ADB8B25-A0B8-4BD4-B6BB-B598358EE155}" srcId="{2CE39994-4F5B-4661-AD4C-5DCA64C8C1E5}" destId="{D7E848E5-F32A-4B61-9811-0879DA48A43C}" srcOrd="0" destOrd="0" parTransId="{E92F9FBE-0111-4C9D-A189-7A2816EB0683}" sibTransId="{FD7A45AE-3970-4ADC-AE3D-2FD2387B1D5B}"/>
    <dgm:cxn modelId="{7F39875F-8356-49AF-908D-A18736CB2D81}" type="presOf" srcId="{2CE39994-4F5B-4661-AD4C-5DCA64C8C1E5}" destId="{1E13619C-EDDF-4466-9ADA-7C9D8677C3E3}" srcOrd="0" destOrd="0" presId="urn:microsoft.com/office/officeart/2005/8/layout/hierarchy1"/>
    <dgm:cxn modelId="{DAD8CC5F-2039-4EE4-B8FB-D2616FFBD28F}" type="presOf" srcId="{D7E848E5-F32A-4B61-9811-0879DA48A43C}" destId="{50BEE8A2-A467-4769-A912-ABB2D93AF8BE}" srcOrd="0" destOrd="0" presId="urn:microsoft.com/office/officeart/2005/8/layout/hierarchy1"/>
    <dgm:cxn modelId="{B9BF414A-14CC-469A-B6E4-9C21409F250F}" type="presOf" srcId="{1DB57192-019D-47A7-9CE6-D328A8A15788}" destId="{E19D2F05-D58C-4960-AD14-E4BA23DCFB77}" srcOrd="0" destOrd="0" presId="urn:microsoft.com/office/officeart/2005/8/layout/hierarchy1"/>
    <dgm:cxn modelId="{B84A8779-4F9A-4B33-8A92-96FA2EA24BE3}" srcId="{2CE39994-4F5B-4661-AD4C-5DCA64C8C1E5}" destId="{1DB57192-019D-47A7-9CE6-D328A8A15788}" srcOrd="1" destOrd="0" parTransId="{D956F44E-D279-48C9-B385-30D53CC4490F}" sibTransId="{70DFFDCE-3D35-4D10-8F6E-9A985B046894}"/>
    <dgm:cxn modelId="{CF6D6C5C-9C42-48C4-94CF-F952EF0B747D}" type="presParOf" srcId="{1E13619C-EDDF-4466-9ADA-7C9D8677C3E3}" destId="{BA06718D-E952-4352-8593-1964711A820D}" srcOrd="0" destOrd="0" presId="urn:microsoft.com/office/officeart/2005/8/layout/hierarchy1"/>
    <dgm:cxn modelId="{F866CF40-5348-4CB5-BA57-CCCD14931593}" type="presParOf" srcId="{BA06718D-E952-4352-8593-1964711A820D}" destId="{6F97E90C-DCAB-4B78-8D7E-5A1F4CBA7401}" srcOrd="0" destOrd="0" presId="urn:microsoft.com/office/officeart/2005/8/layout/hierarchy1"/>
    <dgm:cxn modelId="{FC4E5622-2D60-4F30-8614-1E65E06DE8A0}" type="presParOf" srcId="{6F97E90C-DCAB-4B78-8D7E-5A1F4CBA7401}" destId="{B33DB55D-E982-401C-A874-56174C32B75F}" srcOrd="0" destOrd="0" presId="urn:microsoft.com/office/officeart/2005/8/layout/hierarchy1"/>
    <dgm:cxn modelId="{B422D084-BA1A-431D-942D-0682B636C47C}" type="presParOf" srcId="{6F97E90C-DCAB-4B78-8D7E-5A1F4CBA7401}" destId="{50BEE8A2-A467-4769-A912-ABB2D93AF8BE}" srcOrd="1" destOrd="0" presId="urn:microsoft.com/office/officeart/2005/8/layout/hierarchy1"/>
    <dgm:cxn modelId="{59983468-8D2B-4E20-8976-12E4EADA4F4B}" type="presParOf" srcId="{BA06718D-E952-4352-8593-1964711A820D}" destId="{7C28D5F7-7E9B-4CCB-8EEC-86C6B347050E}" srcOrd="1" destOrd="0" presId="urn:microsoft.com/office/officeart/2005/8/layout/hierarchy1"/>
    <dgm:cxn modelId="{E00D4FE1-872F-4384-B981-730DC291C8FB}" type="presParOf" srcId="{1E13619C-EDDF-4466-9ADA-7C9D8677C3E3}" destId="{D67566A9-821F-4266-9B8E-7C1AF5E4724E}" srcOrd="1" destOrd="0" presId="urn:microsoft.com/office/officeart/2005/8/layout/hierarchy1"/>
    <dgm:cxn modelId="{B1A03F23-BFD6-46E4-8E16-407238FA5014}" type="presParOf" srcId="{D67566A9-821F-4266-9B8E-7C1AF5E4724E}" destId="{6EEA7059-FE9C-4E4E-802B-C43D09E63BE5}" srcOrd="0" destOrd="0" presId="urn:microsoft.com/office/officeart/2005/8/layout/hierarchy1"/>
    <dgm:cxn modelId="{D9B9AE1F-393F-4DF5-B22E-A2927E26E365}" type="presParOf" srcId="{6EEA7059-FE9C-4E4E-802B-C43D09E63BE5}" destId="{A606011C-4978-46EF-8D38-4419B3751377}" srcOrd="0" destOrd="0" presId="urn:microsoft.com/office/officeart/2005/8/layout/hierarchy1"/>
    <dgm:cxn modelId="{4813566B-9141-45B9-8388-ACA2669373E5}" type="presParOf" srcId="{6EEA7059-FE9C-4E4E-802B-C43D09E63BE5}" destId="{E19D2F05-D58C-4960-AD14-E4BA23DCFB77}" srcOrd="1" destOrd="0" presId="urn:microsoft.com/office/officeart/2005/8/layout/hierarchy1"/>
    <dgm:cxn modelId="{3507BF20-9527-49A4-94D7-4358E4AB11F3}" type="presParOf" srcId="{D67566A9-821F-4266-9B8E-7C1AF5E4724E}" destId="{1012A0F7-A541-45CC-82D8-553B3F3C4280}"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69ADC-4086-4F39-A8E1-E31134E8EB49}">
      <dsp:nvSpPr>
        <dsp:cNvPr id="0" name=""/>
        <dsp:cNvSpPr/>
      </dsp:nvSpPr>
      <dsp:spPr>
        <a:xfrm>
          <a:off x="2946" y="1113970"/>
          <a:ext cx="2104012"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732F9F-8B64-4C7C-A47E-B9606AAD2BE9}">
      <dsp:nvSpPr>
        <dsp:cNvPr id="0" name=""/>
        <dsp:cNvSpPr/>
      </dsp:nvSpPr>
      <dsp:spPr>
        <a:xfrm>
          <a:off x="236726" y="1336061"/>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t>Camera Imaging calibration</a:t>
          </a:r>
          <a:endParaRPr lang="en-US" sz="2500" kern="1200"/>
        </a:p>
      </dsp:txBody>
      <dsp:txXfrm>
        <a:off x="275858" y="1375193"/>
        <a:ext cx="2025748" cy="1257784"/>
      </dsp:txXfrm>
    </dsp:sp>
    <dsp:sp modelId="{EE04CAF0-6FCA-4B48-9086-D5022FE41139}">
      <dsp:nvSpPr>
        <dsp:cNvPr id="0" name=""/>
        <dsp:cNvSpPr/>
      </dsp:nvSpPr>
      <dsp:spPr>
        <a:xfrm>
          <a:off x="2574518" y="1113970"/>
          <a:ext cx="2104012"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3658C0-F029-4290-A6A9-ED80AC01D9E7}">
      <dsp:nvSpPr>
        <dsp:cNvPr id="0" name=""/>
        <dsp:cNvSpPr/>
      </dsp:nvSpPr>
      <dsp:spPr>
        <a:xfrm>
          <a:off x="2808297" y="1336061"/>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t>Intrinsic calibration</a:t>
          </a:r>
          <a:endParaRPr lang="en-US" sz="2500" kern="1200"/>
        </a:p>
      </dsp:txBody>
      <dsp:txXfrm>
        <a:off x="2847429" y="1375193"/>
        <a:ext cx="2025748" cy="1257784"/>
      </dsp:txXfrm>
    </dsp:sp>
    <dsp:sp modelId="{67092D01-3970-43AD-9CDE-C5BC7098783E}">
      <dsp:nvSpPr>
        <dsp:cNvPr id="0" name=""/>
        <dsp:cNvSpPr/>
      </dsp:nvSpPr>
      <dsp:spPr>
        <a:xfrm>
          <a:off x="5146089" y="1113970"/>
          <a:ext cx="2104012"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870E6B-F668-49D4-9F92-4FFBD9620057}">
      <dsp:nvSpPr>
        <dsp:cNvPr id="0" name=""/>
        <dsp:cNvSpPr/>
      </dsp:nvSpPr>
      <dsp:spPr>
        <a:xfrm>
          <a:off x="5379868" y="1336061"/>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t>Extrinsic calibration</a:t>
          </a:r>
          <a:endParaRPr lang="en-US" sz="2500" kern="1200"/>
        </a:p>
      </dsp:txBody>
      <dsp:txXfrm>
        <a:off x="5419000" y="1375193"/>
        <a:ext cx="2025748" cy="1257784"/>
      </dsp:txXfrm>
    </dsp:sp>
    <dsp:sp modelId="{0B3A6962-BE6A-44E2-899D-025CDBD99705}">
      <dsp:nvSpPr>
        <dsp:cNvPr id="0" name=""/>
        <dsp:cNvSpPr/>
      </dsp:nvSpPr>
      <dsp:spPr>
        <a:xfrm>
          <a:off x="7717661" y="1113970"/>
          <a:ext cx="2104012"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6EDB2A-5E63-4466-B9D0-EBC31CB6A0E8}">
      <dsp:nvSpPr>
        <dsp:cNvPr id="0" name=""/>
        <dsp:cNvSpPr/>
      </dsp:nvSpPr>
      <dsp:spPr>
        <a:xfrm>
          <a:off x="7951440" y="1336061"/>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kern="1200"/>
            <a:t>Lane detection calibration</a:t>
          </a:r>
          <a:endParaRPr lang="en-US" sz="2500" kern="1200"/>
        </a:p>
      </dsp:txBody>
      <dsp:txXfrm>
        <a:off x="7990572" y="1375193"/>
        <a:ext cx="2025748" cy="12577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DB55D-E982-401C-A874-56174C32B75F}">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BEE8A2-A467-4769-A912-ABB2D93AF8BE}">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tr-TR" sz="4200" kern="1200"/>
            <a:t>Image Compensation</a:t>
          </a:r>
          <a:endParaRPr lang="en-US" sz="4200" kern="1200"/>
        </a:p>
      </dsp:txBody>
      <dsp:txXfrm>
        <a:off x="560236" y="832323"/>
        <a:ext cx="4149382" cy="2576345"/>
      </dsp:txXfrm>
    </dsp:sp>
    <dsp:sp modelId="{A606011C-4978-46EF-8D38-4419B3751377}">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9D2F05-D58C-4960-AD14-E4BA23DCFB77}">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tr-TR" sz="4200" kern="1200"/>
            <a:t>Image Projection </a:t>
          </a:r>
          <a:endParaRPr lang="en-US" sz="4200" kern="1200"/>
        </a:p>
      </dsp:txBody>
      <dsp:txXfrm>
        <a:off x="5827635" y="832323"/>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31" name="PlaceHolder 2"/>
          <p:cNvSpPr>
            <a:spLocks noGrp="1"/>
          </p:cNvSpPr>
          <p:nvPr>
            <p:ph type="body"/>
          </p:nvPr>
        </p:nvSpPr>
        <p:spPr>
          <a:xfrm>
            <a:off x="1097280" y="2108160"/>
            <a:ext cx="1005804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32" name="PlaceHolder 3"/>
          <p:cNvSpPr>
            <a:spLocks noGrp="1"/>
          </p:cNvSpPr>
          <p:nvPr>
            <p:ph type="body"/>
          </p:nvPr>
        </p:nvSpPr>
        <p:spPr>
          <a:xfrm>
            <a:off x="1097280" y="4072320"/>
            <a:ext cx="10058040" cy="1793520"/>
          </a:xfrm>
          <a:prstGeom prst="rect">
            <a:avLst/>
          </a:prstGeom>
        </p:spPr>
        <p:txBody>
          <a:bodyPr lIns="0" rIns="0" tIns="0" bIns="0">
            <a:normAutofit/>
          </a:bodyPr>
          <a:p>
            <a:endParaRPr b="0" lang="tr-TR" sz="1900" spc="-1" strike="noStrike">
              <a:solidFill>
                <a:srgbClr val="404040"/>
              </a:solidFill>
              <a:latin typeface="Sagona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34" name="PlaceHolder 2"/>
          <p:cNvSpPr>
            <a:spLocks noGrp="1"/>
          </p:cNvSpPr>
          <p:nvPr>
            <p:ph type="body"/>
          </p:nvPr>
        </p:nvSpPr>
        <p:spPr>
          <a:xfrm>
            <a:off x="1097280" y="210816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35" name="PlaceHolder 3"/>
          <p:cNvSpPr>
            <a:spLocks noGrp="1"/>
          </p:cNvSpPr>
          <p:nvPr>
            <p:ph type="body"/>
          </p:nvPr>
        </p:nvSpPr>
        <p:spPr>
          <a:xfrm>
            <a:off x="6251400" y="210816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36" name="PlaceHolder 4"/>
          <p:cNvSpPr>
            <a:spLocks noGrp="1"/>
          </p:cNvSpPr>
          <p:nvPr>
            <p:ph type="body"/>
          </p:nvPr>
        </p:nvSpPr>
        <p:spPr>
          <a:xfrm>
            <a:off x="1097280" y="407232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37" name="PlaceHolder 5"/>
          <p:cNvSpPr>
            <a:spLocks noGrp="1"/>
          </p:cNvSpPr>
          <p:nvPr>
            <p:ph type="body"/>
          </p:nvPr>
        </p:nvSpPr>
        <p:spPr>
          <a:xfrm>
            <a:off x="6251400" y="407232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39" name="PlaceHolder 2"/>
          <p:cNvSpPr>
            <a:spLocks noGrp="1"/>
          </p:cNvSpPr>
          <p:nvPr>
            <p:ph type="body"/>
          </p:nvPr>
        </p:nvSpPr>
        <p:spPr>
          <a:xfrm>
            <a:off x="1097280" y="2108160"/>
            <a:ext cx="323856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40" name="PlaceHolder 3"/>
          <p:cNvSpPr>
            <a:spLocks noGrp="1"/>
          </p:cNvSpPr>
          <p:nvPr>
            <p:ph type="body"/>
          </p:nvPr>
        </p:nvSpPr>
        <p:spPr>
          <a:xfrm>
            <a:off x="4498200" y="2108160"/>
            <a:ext cx="323856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41" name="PlaceHolder 4"/>
          <p:cNvSpPr>
            <a:spLocks noGrp="1"/>
          </p:cNvSpPr>
          <p:nvPr>
            <p:ph type="body"/>
          </p:nvPr>
        </p:nvSpPr>
        <p:spPr>
          <a:xfrm>
            <a:off x="7899120" y="2108160"/>
            <a:ext cx="323856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42" name="PlaceHolder 5"/>
          <p:cNvSpPr>
            <a:spLocks noGrp="1"/>
          </p:cNvSpPr>
          <p:nvPr>
            <p:ph type="body"/>
          </p:nvPr>
        </p:nvSpPr>
        <p:spPr>
          <a:xfrm>
            <a:off x="1097280" y="4072320"/>
            <a:ext cx="323856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43" name="PlaceHolder 6"/>
          <p:cNvSpPr>
            <a:spLocks noGrp="1"/>
          </p:cNvSpPr>
          <p:nvPr>
            <p:ph type="body"/>
          </p:nvPr>
        </p:nvSpPr>
        <p:spPr>
          <a:xfrm>
            <a:off x="4498200" y="4072320"/>
            <a:ext cx="323856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44" name="PlaceHolder 7"/>
          <p:cNvSpPr>
            <a:spLocks noGrp="1"/>
          </p:cNvSpPr>
          <p:nvPr>
            <p:ph type="body"/>
          </p:nvPr>
        </p:nvSpPr>
        <p:spPr>
          <a:xfrm>
            <a:off x="7899120" y="4072320"/>
            <a:ext cx="3238560" cy="1793520"/>
          </a:xfrm>
          <a:prstGeom prst="rect">
            <a:avLst/>
          </a:prstGeom>
        </p:spPr>
        <p:txBody>
          <a:bodyPr lIns="0" rIns="0" tIns="0" bIns="0">
            <a:normAutofit/>
          </a:bodyPr>
          <a:p>
            <a:endParaRPr b="0" lang="tr-TR" sz="1900" spc="-1" strike="noStrike">
              <a:solidFill>
                <a:srgbClr val="404040"/>
              </a:solidFill>
              <a:latin typeface="Sagona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53" name="PlaceHolder 2"/>
          <p:cNvSpPr>
            <a:spLocks noGrp="1"/>
          </p:cNvSpPr>
          <p:nvPr>
            <p:ph type="subTitle"/>
          </p:nvPr>
        </p:nvSpPr>
        <p:spPr>
          <a:xfrm>
            <a:off x="1097280" y="2108160"/>
            <a:ext cx="10058040" cy="3760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55" name="PlaceHolder 2"/>
          <p:cNvSpPr>
            <a:spLocks noGrp="1"/>
          </p:cNvSpPr>
          <p:nvPr>
            <p:ph type="body"/>
          </p:nvPr>
        </p:nvSpPr>
        <p:spPr>
          <a:xfrm>
            <a:off x="1097280" y="2108160"/>
            <a:ext cx="10058040" cy="3760560"/>
          </a:xfrm>
          <a:prstGeom prst="rect">
            <a:avLst/>
          </a:prstGeom>
        </p:spPr>
        <p:txBody>
          <a:bodyPr lIns="0" rIns="0" tIns="0" bIns="0">
            <a:normAutofit/>
          </a:bodyPr>
          <a:p>
            <a:endParaRPr b="0" lang="tr-TR" sz="1900" spc="-1" strike="noStrike">
              <a:solidFill>
                <a:srgbClr val="404040"/>
              </a:solidFill>
              <a:latin typeface="Sagona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57" name="PlaceHolder 2"/>
          <p:cNvSpPr>
            <a:spLocks noGrp="1"/>
          </p:cNvSpPr>
          <p:nvPr>
            <p:ph type="body"/>
          </p:nvPr>
        </p:nvSpPr>
        <p:spPr>
          <a:xfrm>
            <a:off x="1097280" y="2108160"/>
            <a:ext cx="4908240" cy="376056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58" name="PlaceHolder 3"/>
          <p:cNvSpPr>
            <a:spLocks noGrp="1"/>
          </p:cNvSpPr>
          <p:nvPr>
            <p:ph type="body"/>
          </p:nvPr>
        </p:nvSpPr>
        <p:spPr>
          <a:xfrm>
            <a:off x="6251400" y="2108160"/>
            <a:ext cx="4908240" cy="3760560"/>
          </a:xfrm>
          <a:prstGeom prst="rect">
            <a:avLst/>
          </a:prstGeom>
        </p:spPr>
        <p:txBody>
          <a:bodyPr lIns="0" rIns="0" tIns="0" bIns="0">
            <a:normAutofit/>
          </a:bodyPr>
          <a:p>
            <a:endParaRPr b="0" lang="tr-TR" sz="1900" spc="-1" strike="noStrike">
              <a:solidFill>
                <a:srgbClr val="404040"/>
              </a:solidFill>
              <a:latin typeface="Sagona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62" name="PlaceHolder 2"/>
          <p:cNvSpPr>
            <a:spLocks noGrp="1"/>
          </p:cNvSpPr>
          <p:nvPr>
            <p:ph type="body"/>
          </p:nvPr>
        </p:nvSpPr>
        <p:spPr>
          <a:xfrm>
            <a:off x="1097280" y="210816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63" name="PlaceHolder 3"/>
          <p:cNvSpPr>
            <a:spLocks noGrp="1"/>
          </p:cNvSpPr>
          <p:nvPr>
            <p:ph type="body"/>
          </p:nvPr>
        </p:nvSpPr>
        <p:spPr>
          <a:xfrm>
            <a:off x="6251400" y="2108160"/>
            <a:ext cx="4908240" cy="376056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64" name="PlaceHolder 4"/>
          <p:cNvSpPr>
            <a:spLocks noGrp="1"/>
          </p:cNvSpPr>
          <p:nvPr>
            <p:ph type="body"/>
          </p:nvPr>
        </p:nvSpPr>
        <p:spPr>
          <a:xfrm>
            <a:off x="1097280" y="407232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10" name="PlaceHolder 2"/>
          <p:cNvSpPr>
            <a:spLocks noGrp="1"/>
          </p:cNvSpPr>
          <p:nvPr>
            <p:ph type="subTitle"/>
          </p:nvPr>
        </p:nvSpPr>
        <p:spPr>
          <a:xfrm>
            <a:off x="1097280" y="2108160"/>
            <a:ext cx="10058040" cy="3760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66" name="PlaceHolder 2"/>
          <p:cNvSpPr>
            <a:spLocks noGrp="1"/>
          </p:cNvSpPr>
          <p:nvPr>
            <p:ph type="body"/>
          </p:nvPr>
        </p:nvSpPr>
        <p:spPr>
          <a:xfrm>
            <a:off x="1097280" y="2108160"/>
            <a:ext cx="4908240" cy="376056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67" name="PlaceHolder 3"/>
          <p:cNvSpPr>
            <a:spLocks noGrp="1"/>
          </p:cNvSpPr>
          <p:nvPr>
            <p:ph type="body"/>
          </p:nvPr>
        </p:nvSpPr>
        <p:spPr>
          <a:xfrm>
            <a:off x="6251400" y="210816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68" name="PlaceHolder 4"/>
          <p:cNvSpPr>
            <a:spLocks noGrp="1"/>
          </p:cNvSpPr>
          <p:nvPr>
            <p:ph type="body"/>
          </p:nvPr>
        </p:nvSpPr>
        <p:spPr>
          <a:xfrm>
            <a:off x="6251400" y="407232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70" name="PlaceHolder 2"/>
          <p:cNvSpPr>
            <a:spLocks noGrp="1"/>
          </p:cNvSpPr>
          <p:nvPr>
            <p:ph type="body"/>
          </p:nvPr>
        </p:nvSpPr>
        <p:spPr>
          <a:xfrm>
            <a:off x="1097280" y="210816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71" name="PlaceHolder 3"/>
          <p:cNvSpPr>
            <a:spLocks noGrp="1"/>
          </p:cNvSpPr>
          <p:nvPr>
            <p:ph type="body"/>
          </p:nvPr>
        </p:nvSpPr>
        <p:spPr>
          <a:xfrm>
            <a:off x="6251400" y="210816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72" name="PlaceHolder 4"/>
          <p:cNvSpPr>
            <a:spLocks noGrp="1"/>
          </p:cNvSpPr>
          <p:nvPr>
            <p:ph type="body"/>
          </p:nvPr>
        </p:nvSpPr>
        <p:spPr>
          <a:xfrm>
            <a:off x="1097280" y="4072320"/>
            <a:ext cx="10058040" cy="1793520"/>
          </a:xfrm>
          <a:prstGeom prst="rect">
            <a:avLst/>
          </a:prstGeom>
        </p:spPr>
        <p:txBody>
          <a:bodyPr lIns="0" rIns="0" tIns="0" bIns="0">
            <a:normAutofit/>
          </a:bodyPr>
          <a:p>
            <a:endParaRPr b="0" lang="tr-TR" sz="1900" spc="-1" strike="noStrike">
              <a:solidFill>
                <a:srgbClr val="404040"/>
              </a:solidFill>
              <a:latin typeface="Sagona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74" name="PlaceHolder 2"/>
          <p:cNvSpPr>
            <a:spLocks noGrp="1"/>
          </p:cNvSpPr>
          <p:nvPr>
            <p:ph type="body"/>
          </p:nvPr>
        </p:nvSpPr>
        <p:spPr>
          <a:xfrm>
            <a:off x="1097280" y="2108160"/>
            <a:ext cx="1005804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75" name="PlaceHolder 3"/>
          <p:cNvSpPr>
            <a:spLocks noGrp="1"/>
          </p:cNvSpPr>
          <p:nvPr>
            <p:ph type="body"/>
          </p:nvPr>
        </p:nvSpPr>
        <p:spPr>
          <a:xfrm>
            <a:off x="1097280" y="4072320"/>
            <a:ext cx="10058040" cy="1793520"/>
          </a:xfrm>
          <a:prstGeom prst="rect">
            <a:avLst/>
          </a:prstGeom>
        </p:spPr>
        <p:txBody>
          <a:bodyPr lIns="0" rIns="0" tIns="0" bIns="0">
            <a:normAutofit/>
          </a:bodyPr>
          <a:p>
            <a:endParaRPr b="0" lang="tr-TR" sz="1900" spc="-1" strike="noStrike">
              <a:solidFill>
                <a:srgbClr val="404040"/>
              </a:solidFill>
              <a:latin typeface="Sagona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77" name="PlaceHolder 2"/>
          <p:cNvSpPr>
            <a:spLocks noGrp="1"/>
          </p:cNvSpPr>
          <p:nvPr>
            <p:ph type="body"/>
          </p:nvPr>
        </p:nvSpPr>
        <p:spPr>
          <a:xfrm>
            <a:off x="1097280" y="210816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78" name="PlaceHolder 3"/>
          <p:cNvSpPr>
            <a:spLocks noGrp="1"/>
          </p:cNvSpPr>
          <p:nvPr>
            <p:ph type="body"/>
          </p:nvPr>
        </p:nvSpPr>
        <p:spPr>
          <a:xfrm>
            <a:off x="6251400" y="210816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79" name="PlaceHolder 4"/>
          <p:cNvSpPr>
            <a:spLocks noGrp="1"/>
          </p:cNvSpPr>
          <p:nvPr>
            <p:ph type="body"/>
          </p:nvPr>
        </p:nvSpPr>
        <p:spPr>
          <a:xfrm>
            <a:off x="1097280" y="407232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80" name="PlaceHolder 5"/>
          <p:cNvSpPr>
            <a:spLocks noGrp="1"/>
          </p:cNvSpPr>
          <p:nvPr>
            <p:ph type="body"/>
          </p:nvPr>
        </p:nvSpPr>
        <p:spPr>
          <a:xfrm>
            <a:off x="6251400" y="407232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82" name="PlaceHolder 2"/>
          <p:cNvSpPr>
            <a:spLocks noGrp="1"/>
          </p:cNvSpPr>
          <p:nvPr>
            <p:ph type="body"/>
          </p:nvPr>
        </p:nvSpPr>
        <p:spPr>
          <a:xfrm>
            <a:off x="1097280" y="2108160"/>
            <a:ext cx="323856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83" name="PlaceHolder 3"/>
          <p:cNvSpPr>
            <a:spLocks noGrp="1"/>
          </p:cNvSpPr>
          <p:nvPr>
            <p:ph type="body"/>
          </p:nvPr>
        </p:nvSpPr>
        <p:spPr>
          <a:xfrm>
            <a:off x="4498200" y="2108160"/>
            <a:ext cx="323856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84" name="PlaceHolder 4"/>
          <p:cNvSpPr>
            <a:spLocks noGrp="1"/>
          </p:cNvSpPr>
          <p:nvPr>
            <p:ph type="body"/>
          </p:nvPr>
        </p:nvSpPr>
        <p:spPr>
          <a:xfrm>
            <a:off x="7899120" y="2108160"/>
            <a:ext cx="323856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85" name="PlaceHolder 5"/>
          <p:cNvSpPr>
            <a:spLocks noGrp="1"/>
          </p:cNvSpPr>
          <p:nvPr>
            <p:ph type="body"/>
          </p:nvPr>
        </p:nvSpPr>
        <p:spPr>
          <a:xfrm>
            <a:off x="1097280" y="4072320"/>
            <a:ext cx="323856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86" name="PlaceHolder 6"/>
          <p:cNvSpPr>
            <a:spLocks noGrp="1"/>
          </p:cNvSpPr>
          <p:nvPr>
            <p:ph type="body"/>
          </p:nvPr>
        </p:nvSpPr>
        <p:spPr>
          <a:xfrm>
            <a:off x="4498200" y="4072320"/>
            <a:ext cx="323856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87" name="PlaceHolder 7"/>
          <p:cNvSpPr>
            <a:spLocks noGrp="1"/>
          </p:cNvSpPr>
          <p:nvPr>
            <p:ph type="body"/>
          </p:nvPr>
        </p:nvSpPr>
        <p:spPr>
          <a:xfrm>
            <a:off x="7899120" y="4072320"/>
            <a:ext cx="3238560" cy="1793520"/>
          </a:xfrm>
          <a:prstGeom prst="rect">
            <a:avLst/>
          </a:prstGeom>
        </p:spPr>
        <p:txBody>
          <a:bodyPr lIns="0" rIns="0" tIns="0" bIns="0">
            <a:normAutofit/>
          </a:bodyPr>
          <a:p>
            <a:endParaRPr b="0" lang="tr-TR" sz="1900" spc="-1" strike="noStrike">
              <a:solidFill>
                <a:srgbClr val="404040"/>
              </a:solidFill>
              <a:latin typeface="Sagona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12" name="PlaceHolder 2"/>
          <p:cNvSpPr>
            <a:spLocks noGrp="1"/>
          </p:cNvSpPr>
          <p:nvPr>
            <p:ph type="body"/>
          </p:nvPr>
        </p:nvSpPr>
        <p:spPr>
          <a:xfrm>
            <a:off x="1097280" y="2108160"/>
            <a:ext cx="10058040" cy="3760560"/>
          </a:xfrm>
          <a:prstGeom prst="rect">
            <a:avLst/>
          </a:prstGeom>
        </p:spPr>
        <p:txBody>
          <a:bodyPr lIns="0" rIns="0" tIns="0" bIns="0">
            <a:normAutofit/>
          </a:bodyPr>
          <a:p>
            <a:endParaRPr b="0" lang="tr-TR" sz="1900" spc="-1" strike="noStrike">
              <a:solidFill>
                <a:srgbClr val="404040"/>
              </a:solidFill>
              <a:latin typeface="Sagona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14" name="PlaceHolder 2"/>
          <p:cNvSpPr>
            <a:spLocks noGrp="1"/>
          </p:cNvSpPr>
          <p:nvPr>
            <p:ph type="body"/>
          </p:nvPr>
        </p:nvSpPr>
        <p:spPr>
          <a:xfrm>
            <a:off x="1097280" y="2108160"/>
            <a:ext cx="4908240" cy="376056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15" name="PlaceHolder 3"/>
          <p:cNvSpPr>
            <a:spLocks noGrp="1"/>
          </p:cNvSpPr>
          <p:nvPr>
            <p:ph type="body"/>
          </p:nvPr>
        </p:nvSpPr>
        <p:spPr>
          <a:xfrm>
            <a:off x="6251400" y="2108160"/>
            <a:ext cx="4908240" cy="3760560"/>
          </a:xfrm>
          <a:prstGeom prst="rect">
            <a:avLst/>
          </a:prstGeom>
        </p:spPr>
        <p:txBody>
          <a:bodyPr lIns="0" rIns="0" tIns="0" bIns="0">
            <a:normAutofit/>
          </a:bodyPr>
          <a:p>
            <a:endParaRPr b="0" lang="tr-TR" sz="1900" spc="-1" strike="noStrike">
              <a:solidFill>
                <a:srgbClr val="404040"/>
              </a:solidFill>
              <a:latin typeface="Sagona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19" name="PlaceHolder 2"/>
          <p:cNvSpPr>
            <a:spLocks noGrp="1"/>
          </p:cNvSpPr>
          <p:nvPr>
            <p:ph type="body"/>
          </p:nvPr>
        </p:nvSpPr>
        <p:spPr>
          <a:xfrm>
            <a:off x="1097280" y="210816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20" name="PlaceHolder 3"/>
          <p:cNvSpPr>
            <a:spLocks noGrp="1"/>
          </p:cNvSpPr>
          <p:nvPr>
            <p:ph type="body"/>
          </p:nvPr>
        </p:nvSpPr>
        <p:spPr>
          <a:xfrm>
            <a:off x="6251400" y="2108160"/>
            <a:ext cx="4908240" cy="376056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21" name="PlaceHolder 4"/>
          <p:cNvSpPr>
            <a:spLocks noGrp="1"/>
          </p:cNvSpPr>
          <p:nvPr>
            <p:ph type="body"/>
          </p:nvPr>
        </p:nvSpPr>
        <p:spPr>
          <a:xfrm>
            <a:off x="1097280" y="407232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23" name="PlaceHolder 2"/>
          <p:cNvSpPr>
            <a:spLocks noGrp="1"/>
          </p:cNvSpPr>
          <p:nvPr>
            <p:ph type="body"/>
          </p:nvPr>
        </p:nvSpPr>
        <p:spPr>
          <a:xfrm>
            <a:off x="1097280" y="2108160"/>
            <a:ext cx="4908240" cy="376056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24" name="PlaceHolder 3"/>
          <p:cNvSpPr>
            <a:spLocks noGrp="1"/>
          </p:cNvSpPr>
          <p:nvPr>
            <p:ph type="body"/>
          </p:nvPr>
        </p:nvSpPr>
        <p:spPr>
          <a:xfrm>
            <a:off x="6251400" y="210816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25" name="PlaceHolder 4"/>
          <p:cNvSpPr>
            <a:spLocks noGrp="1"/>
          </p:cNvSpPr>
          <p:nvPr>
            <p:ph type="body"/>
          </p:nvPr>
        </p:nvSpPr>
        <p:spPr>
          <a:xfrm>
            <a:off x="6251400" y="407232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tr-TR" sz="1800" spc="-1" strike="noStrike">
              <a:solidFill>
                <a:srgbClr val="000000"/>
              </a:solidFill>
              <a:latin typeface="Sagona Book"/>
            </a:endParaRPr>
          </a:p>
        </p:txBody>
      </p:sp>
      <p:sp>
        <p:nvSpPr>
          <p:cNvPr id="27" name="PlaceHolder 2"/>
          <p:cNvSpPr>
            <a:spLocks noGrp="1"/>
          </p:cNvSpPr>
          <p:nvPr>
            <p:ph type="body"/>
          </p:nvPr>
        </p:nvSpPr>
        <p:spPr>
          <a:xfrm>
            <a:off x="1097280" y="210816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28" name="PlaceHolder 3"/>
          <p:cNvSpPr>
            <a:spLocks noGrp="1"/>
          </p:cNvSpPr>
          <p:nvPr>
            <p:ph type="body"/>
          </p:nvPr>
        </p:nvSpPr>
        <p:spPr>
          <a:xfrm>
            <a:off x="6251400" y="2108160"/>
            <a:ext cx="4908240" cy="1793520"/>
          </a:xfrm>
          <a:prstGeom prst="rect">
            <a:avLst/>
          </a:prstGeom>
        </p:spPr>
        <p:txBody>
          <a:bodyPr lIns="0" rIns="0" tIns="0" bIns="0">
            <a:normAutofit/>
          </a:bodyPr>
          <a:p>
            <a:endParaRPr b="0" lang="tr-TR" sz="1900" spc="-1" strike="noStrike">
              <a:solidFill>
                <a:srgbClr val="404040"/>
              </a:solidFill>
              <a:latin typeface="Sagona Book"/>
            </a:endParaRPr>
          </a:p>
        </p:txBody>
      </p:sp>
      <p:sp>
        <p:nvSpPr>
          <p:cNvPr id="29" name="PlaceHolder 4"/>
          <p:cNvSpPr>
            <a:spLocks noGrp="1"/>
          </p:cNvSpPr>
          <p:nvPr>
            <p:ph type="body"/>
          </p:nvPr>
        </p:nvSpPr>
        <p:spPr>
          <a:xfrm>
            <a:off x="1097280" y="4072320"/>
            <a:ext cx="10058040" cy="1793520"/>
          </a:xfrm>
          <a:prstGeom prst="rect">
            <a:avLst/>
          </a:prstGeom>
        </p:spPr>
        <p:txBody>
          <a:bodyPr lIns="0" rIns="0" tIns="0" bIns="0">
            <a:normAutofit/>
          </a:bodyPr>
          <a:p>
            <a:endParaRPr b="0" lang="tr-TR" sz="1900" spc="-1" strike="noStrike">
              <a:solidFill>
                <a:srgbClr val="404040"/>
              </a:solidFill>
              <a:latin typeface="Sagona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1" name="Line 2"/>
          <p:cNvSpPr/>
          <p:nvPr/>
        </p:nvSpPr>
        <p:spPr>
          <a:xfrm>
            <a:off x="1193400" y="1897200"/>
            <a:ext cx="996696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3" name="PlaceHolder 4"/>
          <p:cNvSpPr>
            <a:spLocks noGrp="1"/>
          </p:cNvSpPr>
          <p:nvPr>
            <p:ph type="title"/>
          </p:nvPr>
        </p:nvSpPr>
        <p:spPr>
          <a:xfrm>
            <a:off x="1097280" y="758880"/>
            <a:ext cx="10058040" cy="3565800"/>
          </a:xfrm>
          <a:prstGeom prst="rect">
            <a:avLst/>
          </a:prstGeom>
        </p:spPr>
        <p:txBody>
          <a:bodyPr anchor="b">
            <a:normAutofit/>
          </a:bodyPr>
          <a:p>
            <a:pPr>
              <a:lnSpc>
                <a:spcPct val="90000"/>
              </a:lnSpc>
            </a:pPr>
            <a:r>
              <a:rPr b="0" lang="en-US" sz="8000" spc="-52" strike="noStrike">
                <a:solidFill>
                  <a:srgbClr val="262626"/>
                </a:solidFill>
                <a:latin typeface="Sagona ExtraLight"/>
              </a:rPr>
              <a:t>Click to edit Master </a:t>
            </a:r>
            <a:r>
              <a:rPr b="0" lang="en-US" sz="8000" spc="-52" strike="noStrike">
                <a:solidFill>
                  <a:srgbClr val="262626"/>
                </a:solidFill>
                <a:latin typeface="Sagona ExtraLight"/>
              </a:rPr>
              <a:t>title style</a:t>
            </a:r>
            <a:endParaRPr b="0" lang="tr-TR" sz="8000" spc="-1" strike="noStrike">
              <a:solidFill>
                <a:srgbClr val="000000"/>
              </a:solidFill>
              <a:latin typeface="Sagona Book"/>
            </a:endParaRPr>
          </a:p>
        </p:txBody>
      </p:sp>
      <p:sp>
        <p:nvSpPr>
          <p:cNvPr id="4" name="Line 5"/>
          <p:cNvSpPr/>
          <p:nvPr/>
        </p:nvSpPr>
        <p:spPr>
          <a:xfrm>
            <a:off x="1207440" y="4474440"/>
            <a:ext cx="987552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5" name="PlaceHolder 6"/>
          <p:cNvSpPr>
            <a:spLocks noGrp="1"/>
          </p:cNvSpPr>
          <p:nvPr>
            <p:ph type="dt"/>
          </p:nvPr>
        </p:nvSpPr>
        <p:spPr>
          <a:xfrm>
            <a:off x="8218440" y="6446880"/>
            <a:ext cx="2584440" cy="364680"/>
          </a:xfrm>
          <a:prstGeom prst="rect">
            <a:avLst/>
          </a:prstGeom>
        </p:spPr>
        <p:txBody>
          <a:bodyPr anchor="ctr">
            <a:noAutofit/>
          </a:bodyPr>
          <a:p>
            <a:pPr algn="r">
              <a:lnSpc>
                <a:spcPct val="100000"/>
              </a:lnSpc>
            </a:pPr>
            <a:fld id="{9599E23F-ADEF-4062-A4C7-6AA90B81FABD}" type="datetime1">
              <a:rPr b="0" lang="en-US" sz="800" spc="-1" strike="noStrike">
                <a:solidFill>
                  <a:srgbClr val="ffffff"/>
                </a:solidFill>
                <a:latin typeface="Sagona Book"/>
              </a:rPr>
              <a:t>12/05/2021</a:t>
            </a:fld>
            <a:endParaRPr b="0" lang="en-US" sz="800" spc="-1" strike="noStrike">
              <a:latin typeface="Times New Roman"/>
            </a:endParaRPr>
          </a:p>
        </p:txBody>
      </p:sp>
      <p:sp>
        <p:nvSpPr>
          <p:cNvPr id="6" name="PlaceHolder 7"/>
          <p:cNvSpPr>
            <a:spLocks noGrp="1"/>
          </p:cNvSpPr>
          <p:nvPr>
            <p:ph type="ftr"/>
          </p:nvPr>
        </p:nvSpPr>
        <p:spPr>
          <a:xfrm>
            <a:off x="1097280" y="6446880"/>
            <a:ext cx="6818040" cy="364680"/>
          </a:xfrm>
          <a:prstGeom prst="rect">
            <a:avLst/>
          </a:prstGeom>
        </p:spPr>
        <p:txBody>
          <a:bodyPr anchor="ctr">
            <a:noAutofit/>
          </a:bodyPr>
          <a:p>
            <a:endParaRPr b="0" lang="en-US" sz="2400" spc="-1" strike="noStrike">
              <a:latin typeface="Times New Roman"/>
            </a:endParaRPr>
          </a:p>
        </p:txBody>
      </p:sp>
      <p:sp>
        <p:nvSpPr>
          <p:cNvPr id="7" name="PlaceHolder 8"/>
          <p:cNvSpPr>
            <a:spLocks noGrp="1"/>
          </p:cNvSpPr>
          <p:nvPr>
            <p:ph type="sldNum"/>
          </p:nvPr>
        </p:nvSpPr>
        <p:spPr>
          <a:xfrm>
            <a:off x="10993680" y="6446880"/>
            <a:ext cx="779760" cy="364680"/>
          </a:xfrm>
          <a:prstGeom prst="rect">
            <a:avLst/>
          </a:prstGeom>
        </p:spPr>
        <p:txBody>
          <a:bodyPr anchor="ctr">
            <a:noAutofit/>
          </a:bodyPr>
          <a:p>
            <a:pPr>
              <a:lnSpc>
                <a:spcPct val="100000"/>
              </a:lnSpc>
            </a:pPr>
            <a:fld id="{D9633A03-07B4-4D24-A193-6D9847AC27D0}" type="slidenum">
              <a:rPr b="0" lang="en-US" sz="800" spc="-1" strike="noStrike">
                <a:solidFill>
                  <a:srgbClr val="ffffff"/>
                </a:solidFill>
                <a:latin typeface="Sagona Book"/>
              </a:rPr>
              <a:t>&lt;number&gt;</a:t>
            </a:fld>
            <a:endParaRPr b="0" lang="en-US" sz="800" spc="-1" strike="noStrike">
              <a:latin typeface="Times New Roman"/>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1900" spc="-1" strike="noStrike">
                <a:solidFill>
                  <a:srgbClr val="404040"/>
                </a:solidFill>
                <a:latin typeface="Sagona Book"/>
              </a:rPr>
              <a:t>Click to edit the outline text format</a:t>
            </a:r>
            <a:endParaRPr b="0" lang="tr-TR" sz="1900" spc="-1" strike="noStrike">
              <a:solidFill>
                <a:srgbClr val="404040"/>
              </a:solidFill>
              <a:latin typeface="Sagona Book"/>
            </a:endParaRPr>
          </a:p>
          <a:p>
            <a:pPr lvl="1" marL="864000" indent="-324000">
              <a:spcBef>
                <a:spcPts val="1134"/>
              </a:spcBef>
              <a:buClr>
                <a:srgbClr val="000000"/>
              </a:buClr>
              <a:buSzPct val="75000"/>
              <a:buFont typeface="Symbol" charset="2"/>
              <a:buChar char=""/>
            </a:pPr>
            <a:r>
              <a:rPr b="0" lang="tr-TR" sz="1300" spc="-1" strike="noStrike">
                <a:solidFill>
                  <a:srgbClr val="404040"/>
                </a:solidFill>
                <a:latin typeface="Sagona Book"/>
              </a:rPr>
              <a:t>Second Outline Level</a:t>
            </a:r>
            <a:endParaRPr b="0" lang="tr-TR" sz="1300" spc="-1" strike="noStrike">
              <a:solidFill>
                <a:srgbClr val="404040"/>
              </a:solidFill>
              <a:latin typeface="Sagona Book"/>
            </a:endParaRPr>
          </a:p>
          <a:p>
            <a:pPr lvl="2" marL="1296000" indent="-288000">
              <a:spcBef>
                <a:spcPts val="850"/>
              </a:spcBef>
              <a:buClr>
                <a:srgbClr val="000000"/>
              </a:buClr>
              <a:buSzPct val="45000"/>
              <a:buFont typeface="Wingdings" charset="2"/>
              <a:buChar char=""/>
            </a:pPr>
            <a:r>
              <a:rPr b="0" lang="tr-TR" sz="1300" spc="-1" strike="noStrike">
                <a:solidFill>
                  <a:srgbClr val="404040"/>
                </a:solidFill>
                <a:latin typeface="Sagona Book"/>
              </a:rPr>
              <a:t>Third Outline Level</a:t>
            </a:r>
            <a:endParaRPr b="0" lang="tr-TR" sz="1300" spc="-1" strike="noStrike">
              <a:solidFill>
                <a:srgbClr val="404040"/>
              </a:solidFill>
              <a:latin typeface="Sagona Book"/>
            </a:endParaRPr>
          </a:p>
          <a:p>
            <a:pPr lvl="3" marL="1728000" indent="-216000">
              <a:spcBef>
                <a:spcPts val="567"/>
              </a:spcBef>
              <a:buClr>
                <a:srgbClr val="000000"/>
              </a:buClr>
              <a:buSzPct val="75000"/>
              <a:buFont typeface="Symbol" charset="2"/>
              <a:buChar char=""/>
            </a:pPr>
            <a:r>
              <a:rPr b="0" lang="tr-TR" sz="1300" spc="-1" strike="noStrike">
                <a:solidFill>
                  <a:srgbClr val="404040"/>
                </a:solidFill>
                <a:latin typeface="Sagona Book"/>
              </a:rPr>
              <a:t>Fourth Outline Level</a:t>
            </a:r>
            <a:endParaRPr b="0" lang="tr-TR" sz="1300" spc="-1" strike="noStrike">
              <a:solidFill>
                <a:srgbClr val="404040"/>
              </a:solidFill>
              <a:latin typeface="Sagona Book"/>
            </a:endParaRPr>
          </a:p>
          <a:p>
            <a:pPr lvl="4" marL="2160000" indent="-216000">
              <a:spcBef>
                <a:spcPts val="283"/>
              </a:spcBef>
              <a:buClr>
                <a:srgbClr val="000000"/>
              </a:buClr>
              <a:buSzPct val="45000"/>
              <a:buFont typeface="Wingdings" charset="2"/>
              <a:buChar char=""/>
            </a:pPr>
            <a:r>
              <a:rPr b="0" lang="tr-TR" sz="2000" spc="-1" strike="noStrike">
                <a:solidFill>
                  <a:srgbClr val="404040"/>
                </a:solidFill>
                <a:latin typeface="Sagona Book"/>
              </a:rPr>
              <a:t>Fifth Outline Level</a:t>
            </a:r>
            <a:endParaRPr b="0" lang="tr-TR" sz="2000" spc="-1" strike="noStrike">
              <a:solidFill>
                <a:srgbClr val="404040"/>
              </a:solidFill>
              <a:latin typeface="Sagona Book"/>
            </a:endParaRPr>
          </a:p>
          <a:p>
            <a:pPr lvl="5" marL="2592000" indent="-216000">
              <a:spcBef>
                <a:spcPts val="283"/>
              </a:spcBef>
              <a:buClr>
                <a:srgbClr val="000000"/>
              </a:buClr>
              <a:buSzPct val="45000"/>
              <a:buFont typeface="Wingdings" charset="2"/>
              <a:buChar char=""/>
            </a:pPr>
            <a:r>
              <a:rPr b="0" lang="tr-TR" sz="2000" spc="-1" strike="noStrike">
                <a:solidFill>
                  <a:srgbClr val="404040"/>
                </a:solidFill>
                <a:latin typeface="Sagona Book"/>
              </a:rPr>
              <a:t>Sixth Outline Level</a:t>
            </a:r>
            <a:endParaRPr b="0" lang="tr-TR" sz="2000" spc="-1" strike="noStrike">
              <a:solidFill>
                <a:srgbClr val="404040"/>
              </a:solidFill>
              <a:latin typeface="Sagona Book"/>
            </a:endParaRPr>
          </a:p>
          <a:p>
            <a:pPr lvl="6" marL="3024000" indent="-216000">
              <a:spcBef>
                <a:spcPts val="283"/>
              </a:spcBef>
              <a:buClr>
                <a:srgbClr val="000000"/>
              </a:buClr>
              <a:buSzPct val="45000"/>
              <a:buFont typeface="Wingdings" charset="2"/>
              <a:buChar char=""/>
            </a:pPr>
            <a:r>
              <a:rPr b="0" lang="tr-TR" sz="2000" spc="-1" strike="noStrike">
                <a:solidFill>
                  <a:srgbClr val="404040"/>
                </a:solidFill>
                <a:latin typeface="Sagona Book"/>
              </a:rPr>
              <a:t>Seventh Outline Level</a:t>
            </a:r>
            <a:endParaRPr b="0" lang="tr-TR" sz="2000" spc="-1" strike="noStrike">
              <a:solidFill>
                <a:srgbClr val="404040"/>
              </a:solidFill>
              <a:latin typeface="Sagona 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46" name="Line 2"/>
          <p:cNvSpPr/>
          <p:nvPr/>
        </p:nvSpPr>
        <p:spPr>
          <a:xfrm>
            <a:off x="1193400" y="1897200"/>
            <a:ext cx="996696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47" name="PlaceHolder 3"/>
          <p:cNvSpPr>
            <a:spLocks noGrp="1"/>
          </p:cNvSpPr>
          <p:nvPr>
            <p:ph type="title"/>
          </p:nvPr>
        </p:nvSpPr>
        <p:spPr>
          <a:xfrm>
            <a:off x="1097280" y="286560"/>
            <a:ext cx="10058040" cy="1450440"/>
          </a:xfrm>
          <a:prstGeom prst="rect">
            <a:avLst/>
          </a:prstGeom>
        </p:spPr>
        <p:txBody>
          <a:bodyPr anchor="b">
            <a:noAutofit/>
          </a:bodyPr>
          <a:p>
            <a:pPr>
              <a:lnSpc>
                <a:spcPct val="90000"/>
              </a:lnSpc>
            </a:pPr>
            <a:r>
              <a:rPr b="0" lang="en-US" sz="4400" spc="-52" strike="noStrike">
                <a:solidFill>
                  <a:srgbClr val="404040"/>
                </a:solidFill>
                <a:latin typeface="Sagona ExtraLight"/>
              </a:rPr>
              <a:t>Click to edit Master title style</a:t>
            </a:r>
            <a:endParaRPr b="0" lang="tr-TR" sz="4400" spc="-1" strike="noStrike">
              <a:solidFill>
                <a:srgbClr val="000000"/>
              </a:solidFill>
              <a:latin typeface="Sagona Book"/>
            </a:endParaRPr>
          </a:p>
        </p:txBody>
      </p:sp>
      <p:sp>
        <p:nvSpPr>
          <p:cNvPr id="48" name="PlaceHolder 4"/>
          <p:cNvSpPr>
            <a:spLocks noGrp="1"/>
          </p:cNvSpPr>
          <p:nvPr>
            <p:ph type="body"/>
          </p:nvPr>
        </p:nvSpPr>
        <p:spPr>
          <a:xfrm>
            <a:off x="1097280" y="2108160"/>
            <a:ext cx="10058040" cy="3760560"/>
          </a:xfrm>
          <a:prstGeom prst="rect">
            <a:avLst/>
          </a:prstGeom>
        </p:spPr>
        <p:txBody>
          <a:bodyPr lIns="0" rIns="0">
            <a:noAutofit/>
          </a:bodyPr>
          <a:p>
            <a:pPr marL="91440" indent="-91080">
              <a:lnSpc>
                <a:spcPct val="120000"/>
              </a:lnSpc>
              <a:spcBef>
                <a:spcPts val="1199"/>
              </a:spcBef>
              <a:spcAft>
                <a:spcPts val="201"/>
              </a:spcAft>
              <a:buClr>
                <a:srgbClr val="1cade4"/>
              </a:buClr>
              <a:buFont typeface="Calibri"/>
              <a:buChar char=" "/>
            </a:pPr>
            <a:r>
              <a:rPr b="0" lang="en-US" sz="1900" spc="-1" strike="noStrike">
                <a:solidFill>
                  <a:srgbClr val="404040"/>
                </a:solidFill>
                <a:latin typeface="Sagona Book"/>
              </a:rPr>
              <a:t>Click to edit Master text styles</a:t>
            </a:r>
            <a:endParaRPr b="0" lang="tr-TR" sz="1900" spc="-1" strike="noStrike">
              <a:solidFill>
                <a:srgbClr val="404040"/>
              </a:solidFill>
              <a:latin typeface="Sagona Book"/>
            </a:endParaRPr>
          </a:p>
          <a:p>
            <a:pPr lvl="1" marL="384120" indent="-182520">
              <a:lnSpc>
                <a:spcPct val="120000"/>
              </a:lnSpc>
              <a:spcBef>
                <a:spcPts val="201"/>
              </a:spcBef>
              <a:spcAft>
                <a:spcPts val="400"/>
              </a:spcAft>
              <a:buClr>
                <a:srgbClr val="404040"/>
              </a:buClr>
              <a:buFont typeface="Calibri"/>
              <a:buChar char="◦"/>
            </a:pPr>
            <a:r>
              <a:rPr b="0" lang="en-US" sz="1700" spc="-1" strike="noStrike">
                <a:solidFill>
                  <a:srgbClr val="404040"/>
                </a:solidFill>
                <a:latin typeface="Sagona Book"/>
              </a:rPr>
              <a:t>Second level</a:t>
            </a:r>
            <a:endParaRPr b="0" lang="tr-TR" sz="1700" spc="-1" strike="noStrike">
              <a:solidFill>
                <a:srgbClr val="404040"/>
              </a:solidFill>
              <a:latin typeface="Sagona Book"/>
            </a:endParaRPr>
          </a:p>
          <a:p>
            <a:pPr lvl="2" marL="567000" indent="-182520">
              <a:lnSpc>
                <a:spcPct val="120000"/>
              </a:lnSpc>
              <a:spcBef>
                <a:spcPts val="201"/>
              </a:spcBef>
              <a:spcAft>
                <a:spcPts val="400"/>
              </a:spcAft>
              <a:buClr>
                <a:srgbClr val="404040"/>
              </a:buClr>
              <a:buFont typeface="Calibri"/>
              <a:buChar char="◦"/>
            </a:pPr>
            <a:r>
              <a:rPr b="0" lang="en-US" sz="1300" spc="-1" strike="noStrike">
                <a:solidFill>
                  <a:srgbClr val="404040"/>
                </a:solidFill>
                <a:latin typeface="Sagona Book"/>
              </a:rPr>
              <a:t>Third level</a:t>
            </a:r>
            <a:endParaRPr b="0" lang="tr-TR" sz="1300" spc="-1" strike="noStrike">
              <a:solidFill>
                <a:srgbClr val="404040"/>
              </a:solidFill>
              <a:latin typeface="Sagona Book"/>
            </a:endParaRPr>
          </a:p>
          <a:p>
            <a:pPr lvl="3" marL="749880" indent="-182520">
              <a:lnSpc>
                <a:spcPct val="120000"/>
              </a:lnSpc>
              <a:spcBef>
                <a:spcPts val="201"/>
              </a:spcBef>
              <a:spcAft>
                <a:spcPts val="400"/>
              </a:spcAft>
              <a:buClr>
                <a:srgbClr val="404040"/>
              </a:buClr>
              <a:buFont typeface="Calibri"/>
              <a:buChar char="◦"/>
            </a:pPr>
            <a:r>
              <a:rPr b="0" lang="en-US" sz="1300" spc="-1" strike="noStrike">
                <a:solidFill>
                  <a:srgbClr val="404040"/>
                </a:solidFill>
                <a:latin typeface="Sagona Book"/>
              </a:rPr>
              <a:t>Fourth level</a:t>
            </a:r>
            <a:endParaRPr b="0" lang="tr-TR" sz="1300" spc="-1" strike="noStrike">
              <a:solidFill>
                <a:srgbClr val="404040"/>
              </a:solidFill>
              <a:latin typeface="Sagona Book"/>
            </a:endParaRPr>
          </a:p>
          <a:p>
            <a:pPr lvl="4" marL="932760" indent="-182520">
              <a:lnSpc>
                <a:spcPct val="120000"/>
              </a:lnSpc>
              <a:spcBef>
                <a:spcPts val="201"/>
              </a:spcBef>
              <a:spcAft>
                <a:spcPts val="400"/>
              </a:spcAft>
              <a:buClr>
                <a:srgbClr val="404040"/>
              </a:buClr>
              <a:buFont typeface="Calibri"/>
              <a:buChar char="◦"/>
            </a:pPr>
            <a:r>
              <a:rPr b="0" lang="en-US" sz="1300" spc="-1" strike="noStrike">
                <a:solidFill>
                  <a:srgbClr val="404040"/>
                </a:solidFill>
                <a:latin typeface="Sagona Book"/>
              </a:rPr>
              <a:t>Fifth level</a:t>
            </a:r>
            <a:endParaRPr b="0" lang="tr-TR" sz="1300" spc="-1" strike="noStrike">
              <a:solidFill>
                <a:srgbClr val="404040"/>
              </a:solidFill>
              <a:latin typeface="Sagona Book"/>
            </a:endParaRPr>
          </a:p>
        </p:txBody>
      </p:sp>
      <p:sp>
        <p:nvSpPr>
          <p:cNvPr id="49" name="PlaceHolder 5"/>
          <p:cNvSpPr>
            <a:spLocks noGrp="1"/>
          </p:cNvSpPr>
          <p:nvPr>
            <p:ph type="dt"/>
          </p:nvPr>
        </p:nvSpPr>
        <p:spPr>
          <a:xfrm>
            <a:off x="8218440" y="6446880"/>
            <a:ext cx="2584440" cy="364680"/>
          </a:xfrm>
          <a:prstGeom prst="rect">
            <a:avLst/>
          </a:prstGeom>
        </p:spPr>
        <p:txBody>
          <a:bodyPr anchor="ctr">
            <a:noAutofit/>
          </a:bodyPr>
          <a:p>
            <a:pPr algn="r">
              <a:lnSpc>
                <a:spcPct val="100000"/>
              </a:lnSpc>
            </a:pPr>
            <a:fld id="{9A1D08F3-480E-4EB9-9AA9-87F85BE6CF4C}" type="datetime1">
              <a:rPr b="0" lang="en-US" sz="800" spc="-1" strike="noStrike">
                <a:solidFill>
                  <a:srgbClr val="ffffff"/>
                </a:solidFill>
                <a:latin typeface="Sagona Book"/>
              </a:rPr>
              <a:t>12/05/2021</a:t>
            </a:fld>
            <a:endParaRPr b="0" lang="en-US" sz="800" spc="-1" strike="noStrike">
              <a:latin typeface="Times New Roman"/>
            </a:endParaRPr>
          </a:p>
        </p:txBody>
      </p:sp>
      <p:sp>
        <p:nvSpPr>
          <p:cNvPr id="50" name="PlaceHolder 6"/>
          <p:cNvSpPr>
            <a:spLocks noGrp="1"/>
          </p:cNvSpPr>
          <p:nvPr>
            <p:ph type="ftr"/>
          </p:nvPr>
        </p:nvSpPr>
        <p:spPr>
          <a:xfrm>
            <a:off x="1097280" y="6446880"/>
            <a:ext cx="6818040" cy="364680"/>
          </a:xfrm>
          <a:prstGeom prst="rect">
            <a:avLst/>
          </a:prstGeom>
        </p:spPr>
        <p:txBody>
          <a:bodyPr anchor="ctr">
            <a:noAutofit/>
          </a:bodyPr>
          <a:p>
            <a:endParaRPr b="0" lang="en-US" sz="2400" spc="-1" strike="noStrike">
              <a:latin typeface="Times New Roman"/>
            </a:endParaRPr>
          </a:p>
        </p:txBody>
      </p:sp>
      <p:sp>
        <p:nvSpPr>
          <p:cNvPr id="51" name="PlaceHolder 7"/>
          <p:cNvSpPr>
            <a:spLocks noGrp="1"/>
          </p:cNvSpPr>
          <p:nvPr>
            <p:ph type="sldNum"/>
          </p:nvPr>
        </p:nvSpPr>
        <p:spPr>
          <a:xfrm>
            <a:off x="10993680" y="6446880"/>
            <a:ext cx="779760" cy="364680"/>
          </a:xfrm>
          <a:prstGeom prst="rect">
            <a:avLst/>
          </a:prstGeom>
        </p:spPr>
        <p:txBody>
          <a:bodyPr anchor="ctr">
            <a:noAutofit/>
          </a:bodyPr>
          <a:p>
            <a:pPr>
              <a:lnSpc>
                <a:spcPct val="100000"/>
              </a:lnSpc>
            </a:pPr>
            <a:fld id="{061D87F8-5CE7-42BB-BD8C-9AA9928B51C1}" type="slidenum">
              <a:rPr b="0" lang="en-US" sz="800" spc="-1" strike="noStrike">
                <a:solidFill>
                  <a:srgbClr val="ffffff"/>
                </a:solidFill>
                <a:latin typeface="Sagona Book"/>
              </a:rPr>
              <a:t>&lt;number&gt;</a:t>
            </a:fld>
            <a:endParaRPr b="0" lang="en-US"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drive.google.com/file/d/1vIxAuNlwaiS29F2Tb9LOFsDHuyJzUN96/view?usp=sharing" TargetMode="External"/><Relationship Id="rId2" Type="http://schemas.openxmlformats.org/officeDocument/2006/relationships/hyperlink" Target="https://drive.google.com/file/d/19-_eRf8dep8sr-OnTKQWX3Lj3wpr3_AD/view?usp=sharing" TargetMode="External"/><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drive.google.com/file/d/1XhnfZ8MBnwcEYpcsU8wrfM3eJUAaA_3r/view?usp=sharing" TargetMode="External"/><Relationship Id="rId2" Type="http://schemas.openxmlformats.org/officeDocument/2006/relationships/hyperlink" Target="https://drive.google.com/file/d/1QeOrvDiK7YeVqq67Wg_OG0otiBoAlt4w/view?usp=sharing" TargetMode="External"/><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hyperlink" Target="https://drive.google.com/file/d/1mfTSdrNs1YZ2X-Vpm9HVk8ffyEBvHleP/view?usp=sharing" TargetMode="External"/><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emanual.robotis.com/docs/en/platform/turtlebot3/autonomous_driving/#autonomous-driving" TargetMode="External"/><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9" name="TextShape 2"/>
          <p:cNvSpPr txBox="1"/>
          <p:nvPr/>
        </p:nvSpPr>
        <p:spPr>
          <a:xfrm>
            <a:off x="649080" y="639000"/>
            <a:ext cx="6252840" cy="3685680"/>
          </a:xfrm>
          <a:prstGeom prst="rect">
            <a:avLst/>
          </a:prstGeom>
          <a:noFill/>
          <a:ln>
            <a:noFill/>
          </a:ln>
        </p:spPr>
        <p:txBody>
          <a:bodyPr anchor="b">
            <a:normAutofit/>
          </a:bodyPr>
          <a:p>
            <a:pPr>
              <a:lnSpc>
                <a:spcPct val="90000"/>
              </a:lnSpc>
            </a:pPr>
            <a:r>
              <a:rPr b="0" lang="tr-TR" sz="8000" spc="-52" strike="noStrike">
                <a:solidFill>
                  <a:srgbClr val="262626"/>
                </a:solidFill>
                <a:latin typeface="Sagona ExtraLight"/>
              </a:rPr>
              <a:t>Robotics Project</a:t>
            </a:r>
            <a:endParaRPr b="0" lang="tr-TR" sz="8000" spc="-1" strike="noStrike">
              <a:solidFill>
                <a:srgbClr val="000000"/>
              </a:solidFill>
              <a:latin typeface="Sagona Book"/>
            </a:endParaRPr>
          </a:p>
        </p:txBody>
      </p:sp>
      <p:sp>
        <p:nvSpPr>
          <p:cNvPr id="90" name="TextShape 3"/>
          <p:cNvSpPr txBox="1"/>
          <p:nvPr/>
        </p:nvSpPr>
        <p:spPr>
          <a:xfrm>
            <a:off x="632880" y="4672800"/>
            <a:ext cx="6269040" cy="1020960"/>
          </a:xfrm>
          <a:prstGeom prst="rect">
            <a:avLst/>
          </a:prstGeom>
          <a:noFill/>
          <a:ln>
            <a:noFill/>
          </a:ln>
        </p:spPr>
        <p:txBody>
          <a:bodyPr>
            <a:normAutofit/>
          </a:bodyPr>
          <a:p>
            <a:pPr>
              <a:lnSpc>
                <a:spcPct val="110000"/>
              </a:lnSpc>
              <a:spcBef>
                <a:spcPts val="1199"/>
              </a:spcBef>
              <a:spcAft>
                <a:spcPts val="201"/>
              </a:spcAft>
              <a:tabLst>
                <a:tab algn="l" pos="0"/>
              </a:tabLst>
            </a:pPr>
            <a:r>
              <a:rPr b="0" lang="tr-TR" sz="2200" spc="199" strike="noStrike" cap="all">
                <a:solidFill>
                  <a:srgbClr val="262626"/>
                </a:solidFill>
                <a:latin typeface="Sagona Book"/>
              </a:rPr>
              <a:t>Dylan Bruz</a:t>
            </a:r>
            <a:endParaRPr b="0" lang="en-US" sz="2200" spc="-1" strike="noStrike">
              <a:latin typeface="Arial"/>
            </a:endParaRPr>
          </a:p>
          <a:p>
            <a:pPr>
              <a:lnSpc>
                <a:spcPct val="110000"/>
              </a:lnSpc>
              <a:spcBef>
                <a:spcPts val="1199"/>
              </a:spcBef>
              <a:spcAft>
                <a:spcPts val="201"/>
              </a:spcAft>
              <a:tabLst>
                <a:tab algn="l" pos="0"/>
              </a:tabLst>
            </a:pPr>
            <a:endParaRPr b="0" lang="en-US" sz="2200" spc="-1" strike="noStrike">
              <a:latin typeface="Arial"/>
            </a:endParaRPr>
          </a:p>
        </p:txBody>
      </p:sp>
      <p:sp>
        <p:nvSpPr>
          <p:cNvPr id="91" name="Line 4"/>
          <p:cNvSpPr/>
          <p:nvPr/>
        </p:nvSpPr>
        <p:spPr>
          <a:xfrm>
            <a:off x="744120" y="4498920"/>
            <a:ext cx="563616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pic>
        <p:nvPicPr>
          <p:cNvPr id="92" name="Picture 3" descr="Koyu mavi shatant geometrik zincir"/>
          <p:cNvPicPr/>
          <p:nvPr/>
        </p:nvPicPr>
        <p:blipFill>
          <a:blip r:embed="rId1"/>
          <a:srcRect l="61982" t="0" r="0" b="0"/>
          <a:stretch/>
        </p:blipFill>
        <p:spPr>
          <a:xfrm>
            <a:off x="7556760" y="0"/>
            <a:ext cx="4635000" cy="685764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500"/>
                                  </p:stCondLst>
                                  <p:iterate type="el">
                                    <p:tmAbs val="100"/>
                                  </p:iterate>
                                  <p:childTnLst>
                                    <p:set>
                                      <p:cBhvr>
                                        <p:cTn id="6" dur="1" fill="hold">
                                          <p:stCondLst>
                                            <p:cond delay="0"/>
                                          </p:stCondLst>
                                        </p:cTn>
                                        <p:tgtEl>
                                          <p:spTgt spid="90">
                                            <p:txEl>
                                              <p:pRg st="0" end="0"/>
                                            </p:txEl>
                                          </p:spTgt>
                                        </p:tgtEl>
                                        <p:attrNameLst>
                                          <p:attrName>style.visibility</p:attrName>
                                        </p:attrNameLst>
                                      </p:cBhvr>
                                      <p:to>
                                        <p:strVal val="visible"/>
                                      </p:to>
                                    </p:set>
                                    <p:animEffect filter="fade" transition="in">
                                      <p:cBhvr additive="repl">
                                        <p:cTn id="7" dur="700"/>
                                        <p:tgtEl>
                                          <p:spTgt spid="90">
                                            <p:txEl>
                                              <p:pRg st="0" end="0"/>
                                            </p:txEl>
                                          </p:spTgt>
                                        </p:tgtEl>
                                      </p:cBhvr>
                                    </p:animEffect>
                                  </p:childTnLst>
                                </p:cTn>
                              </p:par>
                              <p:par>
                                <p:cTn id="8" nodeType="withEffect" fill="hold" presetClass="entr" presetID="10">
                                  <p:stCondLst>
                                    <p:cond delay="1000"/>
                                  </p:stCondLst>
                                  <p:iterate type="el">
                                    <p:tmAbs val="100"/>
                                  </p:iterate>
                                  <p:childTnLst>
                                    <p:set>
                                      <p:cBhvr>
                                        <p:cTn id="9" dur="1" fill="hold">
                                          <p:stCondLst>
                                            <p:cond delay="0"/>
                                          </p:stCondLst>
                                        </p:cTn>
                                        <p:tgtEl>
                                          <p:spTgt spid="89"/>
                                        </p:tgtEl>
                                        <p:attrNameLst>
                                          <p:attrName>style.visibility</p:attrName>
                                        </p:attrNameLst>
                                      </p:cBhvr>
                                      <p:to>
                                        <p:strVal val="visible"/>
                                      </p:to>
                                    </p:set>
                                    <p:animEffect filter="fade" transition="in">
                                      <p:cBhvr additive="repl">
                                        <p:cTn id="10" dur="700"/>
                                        <p:tgtEl>
                                          <p:spTgt spid="89"/>
                                        </p:tgtEl>
                                      </p:cBhvr>
                                    </p:animEffec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0">
                                  <p:stCondLst>
                                    <p:cond delay="1500"/>
                                  </p:stCondLst>
                                  <p:iterate type="el">
                                    <p:tmAbs val="100"/>
                                  </p:iterate>
                                  <p:childTnLst>
                                    <p:set>
                                      <p:cBhvr>
                                        <p:cTn id="14" dur="1" fill="hold">
                                          <p:stCondLst>
                                            <p:cond delay="0"/>
                                          </p:stCondLst>
                                        </p:cTn>
                                        <p:tgtEl>
                                          <p:spTgt spid="90">
                                            <p:txEl>
                                              <p:pRg st="1" end="1"/>
                                            </p:txEl>
                                          </p:spTgt>
                                        </p:tgtEl>
                                        <p:attrNameLst>
                                          <p:attrName>style.visibility</p:attrName>
                                        </p:attrNameLst>
                                      </p:cBhvr>
                                      <p:to>
                                        <p:strVal val="visible"/>
                                      </p:to>
                                    </p:set>
                                    <p:animEffect filter="fade" transition="in">
                                      <p:cBhvr additive="repl">
                                        <p:cTn id="15" dur="700"/>
                                        <p:tgtEl>
                                          <p:spTgt spid="90">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tr-TR" sz="4400" spc="-52" strike="noStrike">
                <a:solidFill>
                  <a:srgbClr val="404040"/>
                </a:solidFill>
                <a:latin typeface="Sagona ExtraLight"/>
              </a:rPr>
              <a:t>Image Projection</a:t>
            </a:r>
            <a:endParaRPr b="0" lang="tr-TR" sz="4400" spc="-1" strike="noStrike">
              <a:solidFill>
                <a:srgbClr val="000000"/>
              </a:solidFill>
              <a:latin typeface="Sagona Book"/>
            </a:endParaRPr>
          </a:p>
        </p:txBody>
      </p:sp>
      <p:sp>
        <p:nvSpPr>
          <p:cNvPr id="123" name="TextShape 2"/>
          <p:cNvSpPr txBox="1"/>
          <p:nvPr/>
        </p:nvSpPr>
        <p:spPr>
          <a:xfrm>
            <a:off x="1097280" y="1971360"/>
            <a:ext cx="10058040" cy="3897360"/>
          </a:xfrm>
          <a:prstGeom prst="rect">
            <a:avLst/>
          </a:prstGeom>
          <a:noFill/>
          <a:ln>
            <a:noFill/>
          </a:ln>
        </p:spPr>
        <p:txBody>
          <a:bodyPr lIns="0" rIns="0">
            <a:normAutofit/>
          </a:bodyPr>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rPr>
              <a:t>Projection of the image to obtain a better view for lanes</a:t>
            </a: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rPr>
              <a:t>Using the Homography Matrix calculated by our top_x, top_y, bottom_x, bottom_y parameters, we try to extract the optimal ROI containing white and yellow lanes</a:t>
            </a: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p:txBody>
      </p:sp>
      <p:pic>
        <p:nvPicPr>
          <p:cNvPr id="124" name="Resim 4" descr=""/>
          <p:cNvPicPr/>
          <p:nvPr/>
        </p:nvPicPr>
        <p:blipFill>
          <a:blip r:embed="rId1"/>
          <a:stretch/>
        </p:blipFill>
        <p:spPr>
          <a:xfrm>
            <a:off x="1207440" y="3737880"/>
            <a:ext cx="3680640" cy="2342160"/>
          </a:xfrm>
          <a:prstGeom prst="rect">
            <a:avLst/>
          </a:prstGeom>
          <a:ln>
            <a:noFill/>
          </a:ln>
        </p:spPr>
      </p:pic>
      <p:pic>
        <p:nvPicPr>
          <p:cNvPr id="125" name="Resim 5" descr="metin içeren bir resim&#10;&#10;Açıklama otomatik olarak oluşturuldu"/>
          <p:cNvPicPr/>
          <p:nvPr/>
        </p:nvPicPr>
        <p:blipFill>
          <a:blip r:embed="rId2"/>
          <a:stretch/>
        </p:blipFill>
        <p:spPr>
          <a:xfrm>
            <a:off x="5359320" y="3428280"/>
            <a:ext cx="6513840" cy="2785680"/>
          </a:xfrm>
          <a:prstGeom prst="rect">
            <a:avLst/>
          </a:prstGeom>
          <a:ln cap="sq" w="127080">
            <a:solidFill>
              <a:srgbClr val="000000"/>
            </a:solidFill>
            <a:miter/>
          </a:ln>
          <a:effectLst>
            <a:outerShdw algn="tl" blurRad="57150" dir="2700000" dist="50402" rotWithShape="0">
              <a:srgbClr val="000000">
                <a:alpha val="40000"/>
              </a:srgbClr>
            </a:outerShdw>
          </a:effectLst>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Resim 4" descr=""/>
          <p:cNvPicPr/>
          <p:nvPr/>
        </p:nvPicPr>
        <p:blipFill>
          <a:blip r:embed="rId1"/>
          <a:stretch/>
        </p:blipFill>
        <p:spPr>
          <a:xfrm>
            <a:off x="1131480" y="-1800"/>
            <a:ext cx="10517400" cy="63493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tr-TR" sz="4400" spc="-52" strike="noStrike">
                <a:solidFill>
                  <a:srgbClr val="404040"/>
                </a:solidFill>
                <a:latin typeface="Sagona ExtraLight"/>
              </a:rPr>
              <a:t>Lane Detection Calibration</a:t>
            </a:r>
            <a:endParaRPr b="0" lang="tr-TR" sz="4400" spc="-1" strike="noStrike">
              <a:solidFill>
                <a:srgbClr val="000000"/>
              </a:solidFill>
              <a:latin typeface="Sagona Book"/>
            </a:endParaRPr>
          </a:p>
        </p:txBody>
      </p:sp>
      <p:sp>
        <p:nvSpPr>
          <p:cNvPr id="128" name="TextShape 2"/>
          <p:cNvSpPr txBox="1"/>
          <p:nvPr/>
        </p:nvSpPr>
        <p:spPr>
          <a:xfrm>
            <a:off x="1097280" y="2108160"/>
            <a:ext cx="10058040" cy="3760560"/>
          </a:xfrm>
          <a:prstGeom prst="rect">
            <a:avLst/>
          </a:prstGeom>
          <a:noFill/>
          <a:ln>
            <a:noFill/>
          </a:ln>
        </p:spPr>
        <p:txBody>
          <a:bodyPr lIns="0" rIns="0">
            <a:normAutofit fontScale="94000"/>
          </a:bodyPr>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rPr>
              <a:t>Determining lowes and highest thresholds for HSV values of yellow and white lane masks</a:t>
            </a:r>
            <a:br/>
            <a:br/>
            <a:r>
              <a:rPr b="0" lang="tr-TR" sz="1900" spc="-1" strike="noStrike">
                <a:solidFill>
                  <a:srgbClr val="404040"/>
                </a:solidFill>
                <a:latin typeface="Sagona Book"/>
              </a:rPr>
              <a:t> </a:t>
            </a:r>
            <a:endParaRPr b="0" lang="tr-TR" sz="1900" spc="-1" strike="noStrike">
              <a:solidFill>
                <a:srgbClr val="404040"/>
              </a:solidFill>
              <a:latin typeface="Sagona Book"/>
            </a:endParaRPr>
          </a:p>
          <a:p>
            <a:pPr marL="871200">
              <a:lnSpc>
                <a:spcPct val="90000"/>
              </a:lnSpc>
              <a:spcBef>
                <a:spcPts val="201"/>
              </a:spcBef>
              <a:spcAft>
                <a:spcPts val="400"/>
              </a:spcAft>
              <a:tabLst>
                <a:tab algn="l" pos="0"/>
              </a:tabLst>
            </a:pPr>
            <a:r>
              <a:rPr b="0" lang="tr-TR" sz="1400" spc="-1" strike="noStrike">
                <a:solidFill>
                  <a:srgbClr val="404040"/>
                </a:solidFill>
                <a:latin typeface="Sagona Book"/>
              </a:rPr>
              <a:t>                                                                                      </a:t>
            </a:r>
            <a:endParaRPr b="0" lang="tr-TR" sz="1400" spc="-1" strike="noStrike">
              <a:solidFill>
                <a:srgbClr val="404040"/>
              </a:solidFill>
              <a:latin typeface="Sagona Book"/>
            </a:endParaRPr>
          </a:p>
          <a:p>
            <a:pPr marL="871200">
              <a:lnSpc>
                <a:spcPct val="90000"/>
              </a:lnSpc>
              <a:spcBef>
                <a:spcPts val="201"/>
              </a:spcBef>
              <a:spcAft>
                <a:spcPts val="400"/>
              </a:spcAft>
              <a:tabLst>
                <a:tab algn="l" pos="0"/>
              </a:tabLst>
            </a:pPr>
            <a:r>
              <a:rPr b="0" lang="tr-TR" sz="1400" spc="-1" strike="noStrike">
                <a:solidFill>
                  <a:srgbClr val="404040"/>
                </a:solidFill>
                <a:latin typeface="Sagona Book"/>
              </a:rPr>
              <a:t>                                                                                        </a:t>
            </a:r>
            <a:r>
              <a:rPr b="0" lang="tr-TR" sz="1400" spc="-1" strike="noStrike">
                <a:solidFill>
                  <a:srgbClr val="404040"/>
                </a:solidFill>
                <a:latin typeface="Sagona Book"/>
              </a:rPr>
              <a:t>Hue: </a:t>
            </a:r>
            <a:r>
              <a:rPr b="0" lang="tr-TR" sz="1400" spc="-1" strike="noStrike">
                <a:solidFill>
                  <a:srgbClr val="404040"/>
                </a:solidFill>
                <a:latin typeface="Sagona Book"/>
                <a:ea typeface="Sagona Book"/>
              </a:rPr>
              <a:t>Dominant wavelength of the visible spectrum</a:t>
            </a:r>
            <a:endParaRPr b="0" lang="tr-TR" sz="1400" spc="-1" strike="noStrike">
              <a:solidFill>
                <a:srgbClr val="404040"/>
              </a:solidFill>
              <a:latin typeface="Sagona Book"/>
            </a:endParaRPr>
          </a:p>
          <a:p>
            <a:pPr marL="871200">
              <a:lnSpc>
                <a:spcPct val="90000"/>
              </a:lnSpc>
              <a:spcBef>
                <a:spcPts val="201"/>
              </a:spcBef>
              <a:spcAft>
                <a:spcPts val="400"/>
              </a:spcAft>
              <a:tabLst>
                <a:tab algn="l" pos="0"/>
              </a:tabLst>
            </a:pPr>
            <a:endParaRPr b="0" lang="tr-TR" sz="1400" spc="-1" strike="noStrike">
              <a:solidFill>
                <a:srgbClr val="404040"/>
              </a:solidFill>
              <a:latin typeface="Sagona Book"/>
            </a:endParaRPr>
          </a:p>
          <a:p>
            <a:pPr marL="871200">
              <a:lnSpc>
                <a:spcPct val="90000"/>
              </a:lnSpc>
              <a:spcBef>
                <a:spcPts val="201"/>
              </a:spcBef>
              <a:spcAft>
                <a:spcPts val="400"/>
              </a:spcAft>
              <a:tabLst>
                <a:tab algn="l" pos="0"/>
              </a:tabLst>
            </a:pPr>
            <a:r>
              <a:rPr b="0" lang="tr-TR" sz="1400" spc="-1" strike="noStrike">
                <a:solidFill>
                  <a:srgbClr val="404040"/>
                </a:solidFill>
                <a:latin typeface="Sagona Book"/>
                <a:ea typeface="Sagona Book"/>
              </a:rPr>
              <a:t>                                                                                        </a:t>
            </a:r>
            <a:r>
              <a:rPr b="0" lang="tr-TR" sz="1400" spc="-1" strike="noStrike">
                <a:solidFill>
                  <a:srgbClr val="404040"/>
                </a:solidFill>
                <a:latin typeface="Sagona Book"/>
                <a:ea typeface="Sagona Book"/>
              </a:rPr>
              <a:t>Saturation: The amount of white light mixed with a hue. High-</a:t>
            </a:r>
            <a:br/>
            <a:r>
              <a:rPr b="0" lang="tr-TR" sz="1400" spc="-1" strike="noStrike">
                <a:solidFill>
                  <a:srgbClr val="404040"/>
                </a:solidFill>
                <a:latin typeface="Sagona Book"/>
                <a:ea typeface="Sagona Book"/>
              </a:rPr>
              <a:t>                                                                                        saturation colors contain little or no white light.</a:t>
            </a:r>
            <a:endParaRPr b="0" lang="tr-TR" sz="1400" spc="-1" strike="noStrike">
              <a:solidFill>
                <a:srgbClr val="404040"/>
              </a:solidFill>
              <a:latin typeface="Sagona Book"/>
            </a:endParaRPr>
          </a:p>
          <a:p>
            <a:pPr marL="871200">
              <a:lnSpc>
                <a:spcPct val="90000"/>
              </a:lnSpc>
              <a:spcBef>
                <a:spcPts val="201"/>
              </a:spcBef>
              <a:spcAft>
                <a:spcPts val="400"/>
              </a:spcAft>
              <a:tabLst>
                <a:tab algn="l" pos="0"/>
              </a:tabLst>
            </a:pPr>
            <a:endParaRPr b="0" lang="tr-TR" sz="1400" spc="-1" strike="noStrike">
              <a:solidFill>
                <a:srgbClr val="404040"/>
              </a:solidFill>
              <a:latin typeface="Sagona Book"/>
            </a:endParaRPr>
          </a:p>
          <a:p>
            <a:pPr marL="871200">
              <a:lnSpc>
                <a:spcPct val="90000"/>
              </a:lnSpc>
              <a:spcBef>
                <a:spcPts val="201"/>
              </a:spcBef>
              <a:spcAft>
                <a:spcPts val="400"/>
              </a:spcAft>
              <a:tabLst>
                <a:tab algn="l" pos="0"/>
              </a:tabLst>
            </a:pPr>
            <a:r>
              <a:rPr b="0" lang="tr-TR" sz="1400" spc="-1" strike="noStrike">
                <a:solidFill>
                  <a:srgbClr val="404040"/>
                </a:solidFill>
                <a:latin typeface="Sagona Book"/>
                <a:ea typeface="Sagona Book"/>
              </a:rPr>
              <a:t>                                                                                        </a:t>
            </a:r>
            <a:r>
              <a:rPr b="0" lang="tr-TR" sz="1400" spc="-1" strike="noStrike">
                <a:solidFill>
                  <a:srgbClr val="404040"/>
                </a:solidFill>
                <a:latin typeface="Sagona Book"/>
                <a:ea typeface="Sagona Book"/>
              </a:rPr>
              <a:t>Lightness:    The amount of white pixels mixed in with the color color.                                                </a:t>
            </a:r>
            <a:endParaRPr b="0" lang="tr-TR" sz="1400" spc="-1" strike="noStrike">
              <a:solidFill>
                <a:srgbClr val="404040"/>
              </a:solidFill>
              <a:latin typeface="Sagona Book"/>
            </a:endParaRPr>
          </a:p>
        </p:txBody>
      </p:sp>
      <p:pic>
        <p:nvPicPr>
          <p:cNvPr id="129" name="Resim 4" descr=""/>
          <p:cNvPicPr/>
          <p:nvPr/>
        </p:nvPicPr>
        <p:blipFill>
          <a:blip r:embed="rId1"/>
          <a:stretch/>
        </p:blipFill>
        <p:spPr>
          <a:xfrm>
            <a:off x="1100160" y="3506760"/>
            <a:ext cx="3573360" cy="22183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tr-TR" sz="4400" spc="-52" strike="noStrike">
                <a:solidFill>
                  <a:srgbClr val="404040"/>
                </a:solidFill>
                <a:latin typeface="Sagona ExtraLight"/>
              </a:rPr>
              <a:t>Dark Mode Calibration</a:t>
            </a:r>
            <a:endParaRPr b="0" lang="tr-TR" sz="4400" spc="-1" strike="noStrike">
              <a:solidFill>
                <a:srgbClr val="000000"/>
              </a:solidFill>
              <a:latin typeface="Sagona Book"/>
            </a:endParaRPr>
          </a:p>
        </p:txBody>
      </p:sp>
      <p:pic>
        <p:nvPicPr>
          <p:cNvPr id="131" name="Resim 4" descr=""/>
          <p:cNvPicPr/>
          <p:nvPr/>
        </p:nvPicPr>
        <p:blipFill>
          <a:blip r:embed="rId1"/>
          <a:stretch/>
        </p:blipFill>
        <p:spPr>
          <a:xfrm>
            <a:off x="2323800" y="2157120"/>
            <a:ext cx="7174800" cy="3994920"/>
          </a:xfrm>
          <a:prstGeom prst="rect">
            <a:avLst/>
          </a:prstGeom>
          <a:ln cap="sq" w="38160">
            <a:solidFill>
              <a:srgbClr val="000000"/>
            </a:solidFill>
            <a:miter/>
          </a:ln>
          <a:effectLst>
            <a:outerShdw algn="tl" blurRad="50800" dir="2700000" dist="37674" rotWithShape="0">
              <a:srgbClr val="000000">
                <a:alpha val="43000"/>
              </a:srgbClr>
            </a:outerShdw>
          </a:effectLst>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tr-TR" sz="4400" spc="-52" strike="noStrike">
                <a:solidFill>
                  <a:srgbClr val="404040"/>
                </a:solidFill>
                <a:latin typeface="Sagona ExtraLight"/>
              </a:rPr>
              <a:t>Normal Light Calibration</a:t>
            </a:r>
            <a:endParaRPr b="0" lang="tr-TR" sz="4400" spc="-1" strike="noStrike">
              <a:solidFill>
                <a:srgbClr val="000000"/>
              </a:solidFill>
              <a:latin typeface="Sagona Book"/>
            </a:endParaRPr>
          </a:p>
        </p:txBody>
      </p:sp>
      <p:pic>
        <p:nvPicPr>
          <p:cNvPr id="133" name="Resim 4" descr=""/>
          <p:cNvPicPr/>
          <p:nvPr/>
        </p:nvPicPr>
        <p:blipFill>
          <a:blip r:embed="rId1"/>
          <a:stretch/>
        </p:blipFill>
        <p:spPr>
          <a:xfrm>
            <a:off x="2398320" y="2117880"/>
            <a:ext cx="6928200" cy="4024440"/>
          </a:xfrm>
          <a:prstGeom prst="rect">
            <a:avLst/>
          </a:prstGeom>
          <a:ln cap="sq" w="38160">
            <a:solidFill>
              <a:srgbClr val="000000"/>
            </a:solidFill>
            <a:miter/>
          </a:ln>
          <a:effectLst>
            <a:outerShdw algn="tl" blurRad="50800" dir="2700000" dist="37674" rotWithShape="0">
              <a:srgbClr val="000000">
                <a:alpha val="43000"/>
              </a:srgbClr>
            </a:outerShdw>
          </a:effectLst>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tr-TR" sz="4400" spc="-52" strike="noStrike">
                <a:solidFill>
                  <a:srgbClr val="404040"/>
                </a:solidFill>
                <a:latin typeface="Sagona ExtraLight"/>
                <a:ea typeface="Sagona ExtraLight"/>
              </a:rPr>
              <a:t>Challenges with Lane Detection</a:t>
            </a:r>
            <a:endParaRPr b="0" lang="tr-TR" sz="4400" spc="-1" strike="noStrike">
              <a:solidFill>
                <a:srgbClr val="000000"/>
              </a:solidFill>
              <a:latin typeface="Sagona Book"/>
            </a:endParaRPr>
          </a:p>
        </p:txBody>
      </p:sp>
      <p:sp>
        <p:nvSpPr>
          <p:cNvPr id="135" name="TextShape 2"/>
          <p:cNvSpPr txBox="1"/>
          <p:nvPr/>
        </p:nvSpPr>
        <p:spPr>
          <a:xfrm>
            <a:off x="1097280" y="2108160"/>
            <a:ext cx="10058040" cy="3760560"/>
          </a:xfrm>
          <a:prstGeom prst="rect">
            <a:avLst/>
          </a:prstGeom>
          <a:noFill/>
          <a:ln>
            <a:noFill/>
          </a:ln>
        </p:spPr>
        <p:txBody>
          <a:bodyPr lIns="0" rIns="0">
            <a:normAutofit/>
          </a:bodyPr>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rPr>
              <a:t>Dark mode calibration parameters doesn't work in normal light and normal light mode calibration parameters doesn't work in dark light as in tunnel</a:t>
            </a: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1900" spc="-1" strike="noStrike" u="sng">
                <a:solidFill>
                  <a:srgbClr val="96de37"/>
                </a:solidFill>
                <a:uFillTx/>
                <a:latin typeface="Sagona Book"/>
                <a:hlinkClick r:id="rId1"/>
              </a:rPr>
              <a:t>Dark Mode Calibrated Video</a:t>
            </a: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rPr>
              <a:t> </a:t>
            </a: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1900" spc="-1" strike="noStrike" u="sng">
                <a:solidFill>
                  <a:srgbClr val="96de37"/>
                </a:solidFill>
                <a:uFillTx/>
                <a:latin typeface="Sagona Book"/>
                <a:hlinkClick r:id="rId2"/>
              </a:rPr>
              <a:t>Normal Mode Calibrated Video</a:t>
            </a:r>
            <a:endParaRPr b="0" lang="tr-TR" sz="1900" spc="-1" strike="noStrike">
              <a:solidFill>
                <a:srgbClr val="404040"/>
              </a:solidFill>
              <a:latin typeface="Sagona Book"/>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1097280" y="286560"/>
            <a:ext cx="10058040" cy="1450440"/>
          </a:xfrm>
          <a:prstGeom prst="rect">
            <a:avLst/>
          </a:prstGeom>
          <a:noFill/>
          <a:ln>
            <a:noFill/>
          </a:ln>
        </p:spPr>
        <p:txBody>
          <a:bodyPr anchor="b">
            <a:normAutofit/>
          </a:bodyPr>
          <a:p>
            <a:pPr>
              <a:lnSpc>
                <a:spcPct val="90000"/>
              </a:lnSpc>
            </a:pPr>
            <a:br/>
            <a:r>
              <a:rPr b="0" lang="tr-TR" sz="4400" spc="-52" strike="noStrike">
                <a:solidFill>
                  <a:srgbClr val="404040"/>
                </a:solidFill>
                <a:latin typeface="Sagona ExtraLight"/>
                <a:ea typeface="Sagona ExtraLight"/>
              </a:rPr>
              <a:t>Challenges with Lane Detection</a:t>
            </a:r>
            <a:endParaRPr b="0" lang="tr-TR" sz="4400" spc="-1" strike="noStrike">
              <a:solidFill>
                <a:srgbClr val="000000"/>
              </a:solidFill>
              <a:latin typeface="Sagona Book"/>
            </a:endParaRPr>
          </a:p>
        </p:txBody>
      </p:sp>
      <p:sp>
        <p:nvSpPr>
          <p:cNvPr id="137" name="TextShape 2"/>
          <p:cNvSpPr txBox="1"/>
          <p:nvPr/>
        </p:nvSpPr>
        <p:spPr>
          <a:xfrm>
            <a:off x="1097280" y="2108160"/>
            <a:ext cx="10058040" cy="3760560"/>
          </a:xfrm>
          <a:prstGeom prst="rect">
            <a:avLst/>
          </a:prstGeom>
          <a:noFill/>
          <a:ln>
            <a:noFill/>
          </a:ln>
        </p:spPr>
        <p:txBody>
          <a:bodyPr lIns="0" rIns="0">
            <a:normAutofit/>
          </a:bodyPr>
          <a:p>
            <a:pPr>
              <a:lnSpc>
                <a:spcPct val="120000"/>
              </a:lnSpc>
              <a:spcBef>
                <a:spcPts val="1199"/>
              </a:spcBef>
              <a:spcAft>
                <a:spcPts val="201"/>
              </a:spcAft>
            </a:pP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ea typeface="Sagona Book"/>
              </a:rPr>
              <a:t>Sometimes the same parameters doesn’t work after 2-3 days</a:t>
            </a:r>
            <a:br/>
            <a:r>
              <a:rPr b="0" lang="tr-TR" sz="1900" spc="-1" strike="noStrike">
                <a:solidFill>
                  <a:srgbClr val="404040"/>
                </a:solidFill>
                <a:latin typeface="Sagona Book"/>
                <a:ea typeface="Sagona Book"/>
              </a:rPr>
              <a:t>due to the small change of light intensity in the room</a:t>
            </a:r>
            <a:endParaRPr b="0" lang="tr-TR" sz="1900" spc="-1" strike="noStrike">
              <a:solidFill>
                <a:srgbClr val="404040"/>
              </a:solidFill>
              <a:latin typeface="Sagona Book"/>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097280" y="286560"/>
            <a:ext cx="10058040" cy="1450440"/>
          </a:xfrm>
          <a:prstGeom prst="rect">
            <a:avLst/>
          </a:prstGeom>
          <a:noFill/>
          <a:ln>
            <a:noFill/>
          </a:ln>
        </p:spPr>
        <p:txBody>
          <a:bodyPr anchor="b">
            <a:noAutofit/>
          </a:bodyPr>
          <a:p>
            <a:pPr>
              <a:lnSpc>
                <a:spcPct val="90000"/>
              </a:lnSpc>
            </a:pPr>
            <a:br/>
            <a:r>
              <a:rPr b="0" lang="tr-TR" sz="4400" spc="-52" strike="noStrike">
                <a:solidFill>
                  <a:srgbClr val="404040"/>
                </a:solidFill>
                <a:latin typeface="Sagona ExtraLight"/>
                <a:ea typeface="Sagona ExtraLight"/>
              </a:rPr>
              <a:t>Challenges with Lane Detection</a:t>
            </a:r>
            <a:endParaRPr b="0" lang="tr-TR" sz="4400" spc="-1" strike="noStrike">
              <a:solidFill>
                <a:srgbClr val="000000"/>
              </a:solidFill>
              <a:latin typeface="Sagona Book"/>
            </a:endParaRPr>
          </a:p>
        </p:txBody>
      </p:sp>
      <p:sp>
        <p:nvSpPr>
          <p:cNvPr id="139" name="TextShape 2"/>
          <p:cNvSpPr txBox="1"/>
          <p:nvPr/>
        </p:nvSpPr>
        <p:spPr>
          <a:xfrm>
            <a:off x="1097280" y="2108160"/>
            <a:ext cx="10058040" cy="3760560"/>
          </a:xfrm>
          <a:prstGeom prst="rect">
            <a:avLst/>
          </a:prstGeom>
          <a:noFill/>
          <a:ln>
            <a:noFill/>
          </a:ln>
        </p:spPr>
        <p:txBody>
          <a:bodyPr lIns="0" rIns="0">
            <a:normAutofit/>
          </a:bodyPr>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ea typeface="Sagona Book"/>
              </a:rPr>
              <a:t>White lane is detected in the same place as the</a:t>
            </a:r>
            <a:br/>
            <a:r>
              <a:rPr b="0" lang="tr-TR" sz="1900" spc="-1" strike="noStrike">
                <a:solidFill>
                  <a:srgbClr val="404040"/>
                </a:solidFill>
                <a:latin typeface="Sagona Book"/>
                <a:ea typeface="Sagona Book"/>
              </a:rPr>
              <a:t>correctly detected yellow line.</a:t>
            </a: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ea typeface="Sagona Book"/>
              </a:rPr>
              <a:t>This is the main reason which breaks the detection most of the time, even with the compatible parameters for related mode</a:t>
            </a: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br/>
            <a:r>
              <a:rPr b="0" lang="tr-TR" sz="1900" spc="-1" strike="noStrike" u="sng">
                <a:solidFill>
                  <a:srgbClr val="96de37"/>
                </a:solidFill>
                <a:uFillTx/>
                <a:latin typeface="Sagona Book"/>
                <a:ea typeface="Sagona Book"/>
                <a:hlinkClick r:id="rId1"/>
              </a:rPr>
              <a:t>White Line Sensitivity 1</a:t>
            </a:r>
            <a:r>
              <a:rPr b="0" lang="tr-TR" sz="1900" spc="-1" strike="noStrike">
                <a:solidFill>
                  <a:srgbClr val="404040"/>
                </a:solidFill>
                <a:latin typeface="Sagona Book"/>
                <a:ea typeface="Sagona Book"/>
              </a:rPr>
              <a:t>                                                 </a:t>
            </a:r>
            <a:r>
              <a:rPr b="0" lang="tr-TR" sz="1900" spc="-1" strike="noStrike" u="sng">
                <a:solidFill>
                  <a:srgbClr val="96de37"/>
                </a:solidFill>
                <a:uFillTx/>
                <a:latin typeface="Sagona Book"/>
                <a:ea typeface="Sagona Book"/>
                <a:hlinkClick r:id="rId2"/>
              </a:rPr>
              <a:t>White Line Sensitivity 2</a:t>
            </a:r>
            <a:endParaRPr b="0" lang="tr-TR" sz="1900" spc="-1" strike="noStrike">
              <a:solidFill>
                <a:srgbClr val="404040"/>
              </a:solidFill>
              <a:latin typeface="Sagona Book"/>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CustomShape 1"/>
          <p:cNvSpPr/>
          <p:nvPr/>
        </p:nvSpPr>
        <p:spPr>
          <a:xfrm>
            <a:off x="2880" y="0"/>
            <a:ext cx="12188520" cy="685764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141" name="TextShape 2"/>
          <p:cNvSpPr txBox="1"/>
          <p:nvPr/>
        </p:nvSpPr>
        <p:spPr>
          <a:xfrm>
            <a:off x="643320" y="643320"/>
            <a:ext cx="3073320" cy="5125680"/>
          </a:xfrm>
          <a:prstGeom prst="rect">
            <a:avLst/>
          </a:prstGeom>
          <a:noFill/>
          <a:ln>
            <a:noFill/>
          </a:ln>
        </p:spPr>
        <p:txBody>
          <a:bodyPr anchor="ctr">
            <a:normAutofit/>
          </a:bodyPr>
          <a:p>
            <a:pPr algn="r">
              <a:lnSpc>
                <a:spcPct val="90000"/>
              </a:lnSpc>
            </a:pPr>
            <a:r>
              <a:rPr b="0" lang="tr-TR" sz="3700" spc="-52" strike="noStrike">
                <a:solidFill>
                  <a:srgbClr val="404040"/>
                </a:solidFill>
                <a:latin typeface="Sagona ExtraLight"/>
                <a:ea typeface="Sagona ExtraLight"/>
              </a:rPr>
              <a:t>Experiments for Improving the Performance</a:t>
            </a:r>
            <a:endParaRPr b="0" lang="tr-TR" sz="3700" spc="-1" strike="noStrike">
              <a:solidFill>
                <a:srgbClr val="000000"/>
              </a:solidFill>
              <a:latin typeface="Sagona Book"/>
            </a:endParaRPr>
          </a:p>
        </p:txBody>
      </p:sp>
      <p:sp>
        <p:nvSpPr>
          <p:cNvPr id="142" name="Line 3"/>
          <p:cNvSpPr/>
          <p:nvPr/>
        </p:nvSpPr>
        <p:spPr>
          <a:xfrm>
            <a:off x="4041720" y="1778400"/>
            <a:ext cx="0" cy="3200400"/>
          </a:xfrm>
          <a:prstGeom prst="line">
            <a:avLst/>
          </a:prstGeom>
          <a:ln w="19080">
            <a:solidFill>
              <a:schemeClr val="tx1"/>
            </a:solidFill>
            <a:miter/>
          </a:ln>
        </p:spPr>
        <p:style>
          <a:lnRef idx="1">
            <a:schemeClr val="accent1"/>
          </a:lnRef>
          <a:fillRef idx="0">
            <a:schemeClr val="accent1"/>
          </a:fillRef>
          <a:effectRef idx="0">
            <a:schemeClr val="accent1"/>
          </a:effectRef>
          <a:fontRef idx="minor"/>
        </p:style>
      </p:sp>
      <p:sp>
        <p:nvSpPr>
          <p:cNvPr id="143" name="TextShape 4"/>
          <p:cNvSpPr txBox="1"/>
          <p:nvPr/>
        </p:nvSpPr>
        <p:spPr>
          <a:xfrm>
            <a:off x="4363920" y="621720"/>
            <a:ext cx="6791400" cy="5147640"/>
          </a:xfrm>
          <a:prstGeom prst="rect">
            <a:avLst/>
          </a:prstGeom>
          <a:noFill/>
          <a:ln>
            <a:noFill/>
          </a:ln>
        </p:spPr>
        <p:txBody>
          <a:bodyPr lIns="0" rIns="0" anchor="ctr">
            <a:normAutofit/>
          </a:bodyPr>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rPr>
              <a:t>1) Automatic Change between Dark Mode – Light Mode </a:t>
            </a: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rPr>
              <a:t>2) Normalization </a:t>
            </a: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rPr>
              <a:t>3) Adding Constraints on White Line Detection</a:t>
            </a:r>
            <a:endParaRPr b="0" lang="tr-TR" sz="1900" spc="-1" strike="noStrike">
              <a:solidFill>
                <a:srgbClr val="404040"/>
              </a:solidFill>
              <a:latin typeface="Sagona Book"/>
            </a:endParaRPr>
          </a:p>
        </p:txBody>
      </p:sp>
      <p:sp>
        <p:nvSpPr>
          <p:cNvPr id="144" name="CustomShape 5"/>
          <p:cNvSpPr/>
          <p:nvPr/>
        </p:nvSpPr>
        <p:spPr>
          <a:xfrm>
            <a:off x="0" y="6400800"/>
            <a:ext cx="1219176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tr-TR" sz="4400" spc="-52" strike="noStrike">
                <a:solidFill>
                  <a:srgbClr val="404040"/>
                </a:solidFill>
                <a:latin typeface="Sagona ExtraLight"/>
                <a:ea typeface="Sagona ExtraLight"/>
              </a:rPr>
              <a:t>Automatic Change between Dark Mode – Light Mode</a:t>
            </a:r>
            <a:endParaRPr b="0" lang="tr-TR" sz="4400" spc="-1" strike="noStrike">
              <a:solidFill>
                <a:srgbClr val="000000"/>
              </a:solidFill>
              <a:latin typeface="Sagona Book"/>
            </a:endParaRPr>
          </a:p>
        </p:txBody>
      </p:sp>
      <p:sp>
        <p:nvSpPr>
          <p:cNvPr id="146" name="TextShape 2"/>
          <p:cNvSpPr txBox="1"/>
          <p:nvPr/>
        </p:nvSpPr>
        <p:spPr>
          <a:xfrm>
            <a:off x="1097280" y="2108160"/>
            <a:ext cx="10058040" cy="3760560"/>
          </a:xfrm>
          <a:prstGeom prst="rect">
            <a:avLst/>
          </a:prstGeom>
          <a:noFill/>
          <a:ln>
            <a:noFill/>
          </a:ln>
        </p:spPr>
        <p:txBody>
          <a:bodyPr lIns="0" rIns="0">
            <a:normAutofit/>
          </a:bodyPr>
          <a:p>
            <a:pPr>
              <a:lnSpc>
                <a:spcPct val="120000"/>
              </a:lnSpc>
              <a:spcBef>
                <a:spcPts val="1199"/>
              </a:spcBef>
              <a:spcAft>
                <a:spcPts val="201"/>
              </a:spcAft>
            </a:pP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rPr>
              <a:t>* </a:t>
            </a:r>
            <a:endParaRPr b="0" lang="tr-TR" sz="1900" spc="-1" strike="noStrike">
              <a:solidFill>
                <a:srgbClr val="404040"/>
              </a:solidFill>
              <a:latin typeface="Sagona Book"/>
            </a:endParaRPr>
          </a:p>
        </p:txBody>
      </p:sp>
      <p:pic>
        <p:nvPicPr>
          <p:cNvPr id="147" name="Resim 4" descr="metin içeren bir resim&#10;&#10;Açıklama otomatik olarak oluşturuldu"/>
          <p:cNvPicPr/>
          <p:nvPr/>
        </p:nvPicPr>
        <p:blipFill>
          <a:blip r:embed="rId1"/>
          <a:stretch/>
        </p:blipFill>
        <p:spPr>
          <a:xfrm>
            <a:off x="1197720" y="5176800"/>
            <a:ext cx="4501440" cy="1125000"/>
          </a:xfrm>
          <a:prstGeom prst="rect">
            <a:avLst/>
          </a:prstGeom>
          <a:ln>
            <a:noFill/>
          </a:ln>
        </p:spPr>
      </p:pic>
      <p:pic>
        <p:nvPicPr>
          <p:cNvPr id="148" name="Resim 5" descr="metin içeren bir resim&#10;&#10;Açıklama otomatik olarak oluşturuldu"/>
          <p:cNvPicPr/>
          <p:nvPr/>
        </p:nvPicPr>
        <p:blipFill>
          <a:blip r:embed="rId2"/>
          <a:srcRect l="942" t="0" r="0" b="322"/>
          <a:stretch/>
        </p:blipFill>
        <p:spPr>
          <a:xfrm>
            <a:off x="1198440" y="2028240"/>
            <a:ext cx="5136480" cy="3021840"/>
          </a:xfrm>
          <a:prstGeom prst="rect">
            <a:avLst/>
          </a:prstGeom>
          <a:ln>
            <a:noFill/>
          </a:ln>
        </p:spPr>
      </p:pic>
      <p:pic>
        <p:nvPicPr>
          <p:cNvPr id="149" name="Resim 6" descr="metin, ışık içeren bir resim&#10;&#10;Açıklama otomatik olarak oluşturuldu"/>
          <p:cNvPicPr/>
          <p:nvPr/>
        </p:nvPicPr>
        <p:blipFill>
          <a:blip r:embed="rId3"/>
          <a:stretch/>
        </p:blipFill>
        <p:spPr>
          <a:xfrm>
            <a:off x="6355800" y="2107800"/>
            <a:ext cx="2742840" cy="1645560"/>
          </a:xfrm>
          <a:prstGeom prst="rect">
            <a:avLst/>
          </a:prstGeom>
          <a:ln>
            <a:noFill/>
          </a:ln>
        </p:spPr>
      </p:pic>
      <p:pic>
        <p:nvPicPr>
          <p:cNvPr id="150" name="Resim 7" descr="iç mekan, kapat içeren bir resim&#10;&#10;Açıklama otomatik olarak oluşturuldu"/>
          <p:cNvPicPr/>
          <p:nvPr/>
        </p:nvPicPr>
        <p:blipFill>
          <a:blip r:embed="rId4"/>
          <a:stretch/>
        </p:blipFill>
        <p:spPr>
          <a:xfrm>
            <a:off x="9296280" y="2107800"/>
            <a:ext cx="2742840" cy="1645560"/>
          </a:xfrm>
          <a:prstGeom prst="rect">
            <a:avLst/>
          </a:prstGeom>
          <a:ln>
            <a:noFill/>
          </a:ln>
        </p:spPr>
      </p:pic>
      <p:sp>
        <p:nvSpPr>
          <p:cNvPr id="151" name="CustomShape 3"/>
          <p:cNvSpPr/>
          <p:nvPr/>
        </p:nvSpPr>
        <p:spPr>
          <a:xfrm>
            <a:off x="6561000" y="3835440"/>
            <a:ext cx="5341320" cy="639720"/>
          </a:xfrm>
          <a:prstGeom prst="rect">
            <a:avLst/>
          </a:prstGeom>
          <a:noFill/>
          <a:ln>
            <a:noFill/>
          </a:ln>
        </p:spPr>
        <p:style>
          <a:lnRef idx="0"/>
          <a:fillRef idx="0"/>
          <a:effectRef idx="0"/>
          <a:fontRef idx="minor"/>
        </p:style>
        <p:txBody>
          <a:bodyPr>
            <a:spAutoFit/>
          </a:bodyPr>
          <a:p>
            <a:pPr>
              <a:lnSpc>
                <a:spcPct val="100000"/>
              </a:lnSpc>
            </a:pPr>
            <a:r>
              <a:rPr b="0" lang="tr-TR" sz="1800" spc="-1" strike="noStrike">
                <a:solidFill>
                  <a:srgbClr val="000000"/>
                </a:solidFill>
                <a:latin typeface="Sagona Book"/>
              </a:rPr>
              <a:t>Mean Intensity &gt; 80               Mean Intensity &lt; 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CustomShape 1"/>
          <p:cNvSpPr/>
          <p:nvPr/>
        </p:nvSpPr>
        <p:spPr>
          <a:xfrm>
            <a:off x="0" y="0"/>
            <a:ext cx="12186000" cy="6857640"/>
          </a:xfrm>
          <a:prstGeom prst="rect">
            <a:avLst/>
          </a:prstGeom>
          <a:solidFill>
            <a:schemeClr val="bg1"/>
          </a:solidFill>
          <a:ln>
            <a:noFill/>
          </a:ln>
        </p:spPr>
        <p:style>
          <a:lnRef idx="2">
            <a:schemeClr val="accent6">
              <a:shade val="50000"/>
            </a:schemeClr>
          </a:lnRef>
          <a:fillRef idx="1001">
            <a:schemeClr val="lt1"/>
          </a:fillRef>
          <a:effectRef idx="0">
            <a:schemeClr val="accent6"/>
          </a:effectRef>
          <a:fontRef idx="minor"/>
        </p:style>
      </p:sp>
      <p:sp>
        <p:nvSpPr>
          <p:cNvPr id="94" name="CustomShape 2"/>
          <p:cNvSpPr/>
          <p:nvPr/>
        </p:nvSpPr>
        <p:spPr>
          <a:xfrm>
            <a:off x="0" y="0"/>
            <a:ext cx="4648320" cy="68576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95" name="TextShape 3"/>
          <p:cNvSpPr txBox="1"/>
          <p:nvPr/>
        </p:nvSpPr>
        <p:spPr>
          <a:xfrm>
            <a:off x="492480" y="605880"/>
            <a:ext cx="3642120" cy="5645880"/>
          </a:xfrm>
          <a:prstGeom prst="rect">
            <a:avLst/>
          </a:prstGeom>
          <a:noFill/>
          <a:ln>
            <a:noFill/>
          </a:ln>
        </p:spPr>
        <p:txBody>
          <a:bodyPr anchor="ctr">
            <a:normAutofit/>
          </a:bodyPr>
          <a:p>
            <a:pPr>
              <a:lnSpc>
                <a:spcPct val="90000"/>
              </a:lnSpc>
            </a:pPr>
            <a:r>
              <a:rPr b="0" lang="tr-TR" sz="4400" spc="-52" strike="noStrike">
                <a:solidFill>
                  <a:srgbClr val="ffffff"/>
                </a:solidFill>
                <a:latin typeface="Sagona ExtraLight"/>
              </a:rPr>
              <a:t>Contents</a:t>
            </a:r>
            <a:endParaRPr b="0" lang="tr-TR" sz="4400" spc="-1" strike="noStrike">
              <a:solidFill>
                <a:srgbClr val="000000"/>
              </a:solidFill>
              <a:latin typeface="Sagona Book"/>
            </a:endParaRPr>
          </a:p>
        </p:txBody>
      </p:sp>
      <p:sp>
        <p:nvSpPr>
          <p:cNvPr id="96" name="TextShape 4"/>
          <p:cNvSpPr txBox="1"/>
          <p:nvPr/>
        </p:nvSpPr>
        <p:spPr>
          <a:xfrm>
            <a:off x="5231880" y="605880"/>
            <a:ext cx="5923440" cy="5645880"/>
          </a:xfrm>
          <a:prstGeom prst="rect">
            <a:avLst/>
          </a:prstGeom>
          <a:noFill/>
          <a:ln>
            <a:noFill/>
          </a:ln>
        </p:spPr>
        <p:txBody>
          <a:bodyPr lIns="0" rIns="0" anchor="ctr">
            <a:normAutofit/>
          </a:bodyPr>
          <a:p>
            <a:pPr marL="91440" indent="-91080">
              <a:lnSpc>
                <a:spcPct val="120000"/>
              </a:lnSpc>
              <a:spcBef>
                <a:spcPts val="1199"/>
              </a:spcBef>
              <a:spcAft>
                <a:spcPts val="201"/>
              </a:spcAft>
              <a:buClr>
                <a:srgbClr val="1cade4"/>
              </a:buClr>
              <a:buFont typeface="Calibri"/>
              <a:buChar char=" "/>
            </a:pPr>
            <a:r>
              <a:rPr b="0" lang="tr-TR" sz="2400" spc="-1" strike="noStrike">
                <a:solidFill>
                  <a:srgbClr val="404040"/>
                </a:solidFill>
                <a:latin typeface="Sagona Book"/>
              </a:rPr>
              <a:t>Introduction</a:t>
            </a:r>
            <a:endParaRPr b="0" lang="tr-TR" sz="24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2400" spc="-1" strike="noStrike">
                <a:solidFill>
                  <a:srgbClr val="404040"/>
                </a:solidFill>
                <a:latin typeface="Sagona Book"/>
              </a:rPr>
              <a:t>Calibration </a:t>
            </a:r>
            <a:endParaRPr b="0" lang="tr-TR" sz="24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2400" spc="-1" strike="noStrike">
                <a:solidFill>
                  <a:srgbClr val="404040"/>
                </a:solidFill>
                <a:latin typeface="Sagona Book"/>
              </a:rPr>
              <a:t>Lane Following</a:t>
            </a:r>
            <a:endParaRPr b="0" lang="tr-TR" sz="24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2400" spc="-1" strike="noStrike">
                <a:solidFill>
                  <a:srgbClr val="404040"/>
                </a:solidFill>
                <a:latin typeface="Sagona Book"/>
              </a:rPr>
              <a:t>Challenges</a:t>
            </a:r>
            <a:endParaRPr b="0" lang="tr-TR" sz="24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2400" spc="-1" strike="noStrike">
                <a:solidFill>
                  <a:srgbClr val="404040"/>
                </a:solidFill>
                <a:latin typeface="Sagona Book"/>
              </a:rPr>
              <a:t>Experiments for Improving the Performance</a:t>
            </a:r>
            <a:endParaRPr b="0" lang="tr-TR" sz="24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2400" spc="-1" strike="noStrike">
                <a:solidFill>
                  <a:srgbClr val="404040"/>
                </a:solidFill>
                <a:latin typeface="Sagona Book"/>
              </a:rPr>
              <a:t>Conclusion</a:t>
            </a:r>
            <a:endParaRPr b="0" lang="tr-TR" sz="24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2400" spc="-1" strike="noStrike">
                <a:solidFill>
                  <a:srgbClr val="404040"/>
                </a:solidFill>
                <a:latin typeface="Sagona Book"/>
              </a:rPr>
              <a:t>Resources</a:t>
            </a:r>
            <a:endParaRPr b="0" lang="tr-TR" sz="2400" spc="-1" strike="noStrike">
              <a:solidFill>
                <a:srgbClr val="404040"/>
              </a:solidFill>
              <a:latin typeface="Sagona Book"/>
            </a:endParaRPr>
          </a:p>
          <a:p>
            <a:pPr>
              <a:lnSpc>
                <a:spcPct val="120000"/>
              </a:lnSpc>
              <a:spcBef>
                <a:spcPts val="1199"/>
              </a:spcBef>
              <a:spcAft>
                <a:spcPts val="201"/>
              </a:spcAft>
            </a:pPr>
            <a:endParaRPr b="0" lang="tr-TR" sz="2400" spc="-1" strike="noStrike">
              <a:solidFill>
                <a:srgbClr val="404040"/>
              </a:solidFill>
              <a:latin typeface="Sagona Book"/>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tr-TR" sz="4400" spc="-52" strike="noStrike">
                <a:solidFill>
                  <a:srgbClr val="404040"/>
                </a:solidFill>
                <a:latin typeface="Sagona ExtraLight"/>
              </a:rPr>
              <a:t>Normalization</a:t>
            </a:r>
            <a:endParaRPr b="0" lang="tr-TR" sz="4400" spc="-1" strike="noStrike">
              <a:solidFill>
                <a:srgbClr val="000000"/>
              </a:solidFill>
              <a:latin typeface="Sagona Book"/>
            </a:endParaRPr>
          </a:p>
        </p:txBody>
      </p:sp>
      <p:pic>
        <p:nvPicPr>
          <p:cNvPr id="153" name="Resim 9" descr="metin, iç mekan, çelik, paslanmaz içeren bir resim&#10;&#10;Açıklama otomatik olarak oluşturuldu"/>
          <p:cNvPicPr/>
          <p:nvPr/>
        </p:nvPicPr>
        <p:blipFill>
          <a:blip r:embed="rId1"/>
          <a:stretch/>
        </p:blipFill>
        <p:spPr>
          <a:xfrm>
            <a:off x="1217160" y="2115720"/>
            <a:ext cx="10196640" cy="35053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tr-TR" sz="4400" spc="-52" strike="noStrike">
                <a:solidFill>
                  <a:srgbClr val="404040"/>
                </a:solidFill>
                <a:latin typeface="Sagona ExtraLight"/>
              </a:rPr>
              <a:t>Normalization</a:t>
            </a:r>
            <a:endParaRPr b="0" lang="tr-TR" sz="4400" spc="-1" strike="noStrike">
              <a:solidFill>
                <a:srgbClr val="000000"/>
              </a:solidFill>
              <a:latin typeface="Sagona Book"/>
            </a:endParaRPr>
          </a:p>
        </p:txBody>
      </p:sp>
      <p:pic>
        <p:nvPicPr>
          <p:cNvPr id="155" name="Resim 4" descr=""/>
          <p:cNvPicPr/>
          <p:nvPr/>
        </p:nvPicPr>
        <p:blipFill>
          <a:blip r:embed="rId1"/>
          <a:stretch/>
        </p:blipFill>
        <p:spPr>
          <a:xfrm>
            <a:off x="2976840" y="2577240"/>
            <a:ext cx="7080120" cy="3760560"/>
          </a:xfrm>
          <a:prstGeom prst="rect">
            <a:avLst/>
          </a:prstGeom>
          <a:ln>
            <a:noFill/>
          </a:ln>
        </p:spPr>
      </p:pic>
      <p:sp>
        <p:nvSpPr>
          <p:cNvPr id="156" name="CustomShape 2"/>
          <p:cNvSpPr/>
          <p:nvPr/>
        </p:nvSpPr>
        <p:spPr>
          <a:xfrm>
            <a:off x="1139040" y="2018160"/>
            <a:ext cx="8555400" cy="366120"/>
          </a:xfrm>
          <a:prstGeom prst="rect">
            <a:avLst/>
          </a:prstGeom>
          <a:noFill/>
          <a:ln>
            <a:noFill/>
          </a:ln>
        </p:spPr>
        <p:style>
          <a:lnRef idx="0"/>
          <a:fillRef idx="0"/>
          <a:effectRef idx="0"/>
          <a:fontRef idx="minor"/>
        </p:style>
        <p:txBody>
          <a:bodyPr>
            <a:spAutoFit/>
          </a:bodyPr>
          <a:p>
            <a:pPr>
              <a:lnSpc>
                <a:spcPct val="100000"/>
              </a:lnSpc>
            </a:pPr>
            <a:r>
              <a:rPr b="0" lang="tr-TR" sz="1800" spc="-1" strike="noStrike">
                <a:solidFill>
                  <a:srgbClr val="000000"/>
                </a:solidFill>
                <a:latin typeface="Sagona Book"/>
              </a:rPr>
              <a:t>Calibration Parameters for all the modes with normalized images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1097280" y="286560"/>
            <a:ext cx="10058040" cy="1450440"/>
          </a:xfrm>
          <a:prstGeom prst="rect">
            <a:avLst/>
          </a:prstGeom>
          <a:noFill/>
          <a:ln>
            <a:noFill/>
          </a:ln>
        </p:spPr>
        <p:txBody>
          <a:bodyPr anchor="b">
            <a:normAutofit fontScale="3000"/>
          </a:bodyPr>
          <a:p>
            <a:pPr>
              <a:lnSpc>
                <a:spcPct val="120000"/>
              </a:lnSpc>
              <a:spcBef>
                <a:spcPts val="1199"/>
              </a:spcBef>
              <a:spcAft>
                <a:spcPts val="201"/>
              </a:spcAft>
            </a:pPr>
            <a:br/>
            <a:br/>
            <a:br/>
            <a:r>
              <a:rPr b="0" lang="tr-TR" sz="9600" spc="-52" strike="noStrike">
                <a:solidFill>
                  <a:srgbClr val="404040"/>
                </a:solidFill>
                <a:latin typeface="Sagona ExtraLight"/>
                <a:ea typeface="Sagona ExtraLight"/>
              </a:rPr>
              <a:t>Adding Constraints on White Line Detection</a:t>
            </a:r>
            <a:endParaRPr b="0" lang="tr-TR" sz="9600" spc="-1" strike="noStrike">
              <a:solidFill>
                <a:srgbClr val="000000"/>
              </a:solidFill>
              <a:latin typeface="Sagona Book"/>
            </a:endParaRPr>
          </a:p>
        </p:txBody>
      </p:sp>
      <p:sp>
        <p:nvSpPr>
          <p:cNvPr id="158" name="TextShape 2"/>
          <p:cNvSpPr txBox="1"/>
          <p:nvPr/>
        </p:nvSpPr>
        <p:spPr>
          <a:xfrm>
            <a:off x="1097280" y="2108160"/>
            <a:ext cx="10058040" cy="3760560"/>
          </a:xfrm>
          <a:prstGeom prst="rect">
            <a:avLst/>
          </a:prstGeom>
          <a:noFill/>
          <a:ln>
            <a:noFill/>
          </a:ln>
        </p:spPr>
        <p:txBody>
          <a:bodyPr lIns="0" rIns="0">
            <a:normAutofit/>
          </a:bodyPr>
          <a:p>
            <a:pPr>
              <a:lnSpc>
                <a:spcPct val="120000"/>
              </a:lnSpc>
              <a:spcBef>
                <a:spcPts val="1199"/>
              </a:spcBef>
              <a:spcAft>
                <a:spcPts val="201"/>
              </a:spcAft>
            </a:pPr>
            <a:endParaRPr b="0" lang="tr-TR" sz="1900" spc="-1" strike="noStrike">
              <a:solidFill>
                <a:srgbClr val="404040"/>
              </a:solidFill>
              <a:latin typeface="Sagona Book"/>
            </a:endParaRPr>
          </a:p>
          <a:p>
            <a:pPr>
              <a:lnSpc>
                <a:spcPct val="120000"/>
              </a:lnSpc>
              <a:spcBef>
                <a:spcPts val="1199"/>
              </a:spcBef>
              <a:spcAft>
                <a:spcPts val="201"/>
              </a:spcAft>
              <a:tabLst>
                <a:tab algn="l" pos="0"/>
              </a:tabLst>
            </a:pPr>
            <a:r>
              <a:rPr b="0" lang="tr-TR" sz="1900" spc="-1" strike="noStrike">
                <a:solidFill>
                  <a:srgbClr val="404040"/>
                </a:solidFill>
                <a:latin typeface="Sagona Book"/>
              </a:rPr>
              <a:t> </a:t>
            </a:r>
            <a:r>
              <a:rPr b="0" lang="tr-TR" sz="1900" spc="-1" strike="noStrike">
                <a:solidFill>
                  <a:srgbClr val="404040"/>
                </a:solidFill>
                <a:latin typeface="Sagona Book"/>
              </a:rPr>
              <a:t>* If left line's center point is bigger than a threshold, don't use this line to create main line to follow</a:t>
            </a:r>
            <a:endParaRPr b="0" lang="tr-TR" sz="1900" spc="-1" strike="noStrike">
              <a:solidFill>
                <a:srgbClr val="404040"/>
              </a:solidFill>
              <a:latin typeface="Sagona Book"/>
            </a:endParaRPr>
          </a:p>
          <a:p>
            <a:pPr>
              <a:lnSpc>
                <a:spcPct val="120000"/>
              </a:lnSpc>
              <a:spcBef>
                <a:spcPts val="1199"/>
              </a:spcBef>
              <a:spcAft>
                <a:spcPts val="201"/>
              </a:spcAft>
              <a:tabLst>
                <a:tab algn="l" pos="0"/>
              </a:tabLst>
            </a:pPr>
            <a:endParaRPr b="0" lang="tr-TR" sz="1900" spc="-1" strike="noStrike">
              <a:solidFill>
                <a:srgbClr val="404040"/>
              </a:solidFill>
              <a:latin typeface="Sagona Book"/>
            </a:endParaRPr>
          </a:p>
          <a:p>
            <a:pPr>
              <a:lnSpc>
                <a:spcPct val="120000"/>
              </a:lnSpc>
              <a:spcBef>
                <a:spcPts val="1199"/>
              </a:spcBef>
              <a:spcAft>
                <a:spcPts val="201"/>
              </a:spcAft>
              <a:tabLst>
                <a:tab algn="l" pos="0"/>
              </a:tabLst>
            </a:pPr>
            <a:r>
              <a:rPr b="0" lang="tr-TR" sz="1900" spc="-1" strike="noStrike">
                <a:solidFill>
                  <a:srgbClr val="404040"/>
                </a:solidFill>
                <a:latin typeface="Sagona Book"/>
              </a:rPr>
              <a:t>* If right line's center point is lower than a threshold, don't use this line to create main line to follow</a:t>
            </a:r>
            <a:endParaRPr b="0" lang="tr-TR" sz="1900" spc="-1" strike="noStrike">
              <a:solidFill>
                <a:srgbClr val="404040"/>
              </a:solidFill>
              <a:latin typeface="Sagona Book"/>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tr-TR" sz="4400" spc="-52" strike="noStrike">
                <a:solidFill>
                  <a:srgbClr val="404040"/>
                </a:solidFill>
                <a:latin typeface="Sagona ExtraLight"/>
                <a:ea typeface="Sagona ExtraLight"/>
              </a:rPr>
              <a:t>Conclusion</a:t>
            </a:r>
            <a:endParaRPr b="0" lang="tr-TR" sz="4400" spc="-1" strike="noStrike">
              <a:solidFill>
                <a:srgbClr val="000000"/>
              </a:solidFill>
              <a:latin typeface="Sagona Book"/>
            </a:endParaRPr>
          </a:p>
        </p:txBody>
      </p:sp>
      <p:sp>
        <p:nvSpPr>
          <p:cNvPr id="160" name="TextShape 2"/>
          <p:cNvSpPr txBox="1"/>
          <p:nvPr/>
        </p:nvSpPr>
        <p:spPr>
          <a:xfrm>
            <a:off x="1097280" y="2108160"/>
            <a:ext cx="10058040" cy="3760560"/>
          </a:xfrm>
          <a:prstGeom prst="rect">
            <a:avLst/>
          </a:prstGeom>
          <a:noFill/>
          <a:ln>
            <a:noFill/>
          </a:ln>
        </p:spPr>
        <p:txBody>
          <a:bodyPr lIns="0" rIns="0">
            <a:normAutofit fontScale="42000"/>
          </a:bodyPr>
          <a:p>
            <a:pPr>
              <a:lnSpc>
                <a:spcPct val="120000"/>
              </a:lnSpc>
              <a:spcBef>
                <a:spcPts val="1199"/>
              </a:spcBef>
              <a:spcAft>
                <a:spcPts val="201"/>
              </a:spcAft>
            </a:pP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rPr>
              <a:t>* Dark Mode – Light Mode Implementation created new challenge as it causes noise where the robot enters to the Dark Mode while it's under the Normal Light due to the light reflection</a:t>
            </a: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rPr>
              <a:t>* Normalization increased the performance very well where the robot can follow the line both in dark or light conditions. It also improved yellow line  - white line conflict</a:t>
            </a: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rPr>
              <a:t>* Additional constrants was not enough to solve "big corner" problem since the base problem is that the robot sees only white lane and detecs it as yellow lane. Where we should use left lane as right lane position. But implementing this manually breaks the already working parts.</a:t>
            </a: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rPr>
              <a:t>                                                                                                                   </a:t>
            </a:r>
            <a:r>
              <a:rPr b="0" lang="tr-TR" sz="3600" spc="-1" strike="noStrike" u="sng">
                <a:solidFill>
                  <a:srgbClr val="96de37"/>
                </a:solidFill>
                <a:uFillTx/>
                <a:latin typeface="Sagona Book"/>
                <a:hlinkClick r:id="rId1"/>
              </a:rPr>
              <a:t> Demo</a:t>
            </a:r>
            <a:endParaRPr b="0" lang="tr-TR" sz="3600" spc="-1" strike="noStrike">
              <a:solidFill>
                <a:srgbClr val="404040"/>
              </a:solidFill>
              <a:latin typeface="Sagona Book"/>
            </a:endParaRPr>
          </a:p>
          <a:p>
            <a:pPr>
              <a:lnSpc>
                <a:spcPct val="120000"/>
              </a:lnSpc>
              <a:spcBef>
                <a:spcPts val="201"/>
              </a:spcBef>
              <a:spcAft>
                <a:spcPts val="400"/>
              </a:spcAft>
              <a:tabLst>
                <a:tab algn="l" pos="0"/>
              </a:tabLst>
            </a:pPr>
            <a:endParaRPr b="0" lang="tr-TR" sz="3600" spc="-1" strike="noStrike">
              <a:solidFill>
                <a:srgbClr val="404040"/>
              </a:solidFill>
              <a:latin typeface="Sagona Book"/>
            </a:endParaRPr>
          </a:p>
          <a:p>
            <a:pPr>
              <a:lnSpc>
                <a:spcPct val="120000"/>
              </a:lnSpc>
              <a:spcBef>
                <a:spcPts val="201"/>
              </a:spcBef>
              <a:spcAft>
                <a:spcPts val="400"/>
              </a:spcAft>
              <a:tabLst>
                <a:tab algn="l" pos="0"/>
              </a:tabLst>
            </a:pPr>
            <a:endParaRPr b="0" lang="tr-TR" sz="3600" spc="-1" strike="noStrike">
              <a:solidFill>
                <a:srgbClr val="404040"/>
              </a:solidFill>
              <a:latin typeface="Sagona Book"/>
            </a:endParaRPr>
          </a:p>
          <a:p>
            <a:pPr>
              <a:lnSpc>
                <a:spcPct val="120000"/>
              </a:lnSpc>
              <a:spcBef>
                <a:spcPts val="1199"/>
              </a:spcBef>
              <a:spcAft>
                <a:spcPts val="201"/>
              </a:spcAft>
              <a:tabLst>
                <a:tab algn="l" pos="0"/>
              </a:tabLst>
            </a:pPr>
            <a:endParaRPr b="0" lang="tr-TR" sz="3600" spc="-1" strike="noStrike">
              <a:solidFill>
                <a:srgbClr val="404040"/>
              </a:solidFill>
              <a:latin typeface="Sagona Book"/>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tr-TR" sz="4400" spc="-52" strike="noStrike">
                <a:solidFill>
                  <a:srgbClr val="404040"/>
                </a:solidFill>
                <a:latin typeface="Sagona ExtraLight"/>
              </a:rPr>
              <a:t>Resources</a:t>
            </a:r>
            <a:endParaRPr b="0" lang="tr-TR" sz="4400" spc="-1" strike="noStrike">
              <a:solidFill>
                <a:srgbClr val="000000"/>
              </a:solidFill>
              <a:latin typeface="Sagona Book"/>
            </a:endParaRPr>
          </a:p>
        </p:txBody>
      </p:sp>
      <p:sp>
        <p:nvSpPr>
          <p:cNvPr id="162" name="TextShape 2"/>
          <p:cNvSpPr txBox="1"/>
          <p:nvPr/>
        </p:nvSpPr>
        <p:spPr>
          <a:xfrm>
            <a:off x="1097280" y="2108160"/>
            <a:ext cx="10058040" cy="3760560"/>
          </a:xfrm>
          <a:prstGeom prst="rect">
            <a:avLst/>
          </a:prstGeom>
          <a:noFill/>
          <a:ln>
            <a:noFill/>
          </a:ln>
        </p:spPr>
        <p:txBody>
          <a:bodyPr lIns="0" rIns="0">
            <a:normAutofit/>
          </a:bodyPr>
          <a:p>
            <a:pPr marL="91440" indent="-91080">
              <a:lnSpc>
                <a:spcPct val="120000"/>
              </a:lnSpc>
              <a:spcBef>
                <a:spcPts val="1199"/>
              </a:spcBef>
              <a:spcAft>
                <a:spcPts val="201"/>
              </a:spcAft>
              <a:buClr>
                <a:srgbClr val="1cade4"/>
              </a:buClr>
              <a:buFont typeface="Calibri"/>
              <a:buChar char=" "/>
            </a:pPr>
            <a:r>
              <a:rPr b="0" lang="tr-TR" sz="1900" spc="-1" strike="noStrike" u="sng">
                <a:solidFill>
                  <a:srgbClr val="96de37"/>
                </a:solidFill>
                <a:uFillTx/>
                <a:latin typeface="Sagona Book"/>
                <a:ea typeface="Sagona Book"/>
                <a:hlinkClick r:id="rId1"/>
              </a:rPr>
              <a:t>https://emanual.robotis.com/docs/en/platform/turtlebot3/autonomous_driving/#autonomous-driving</a:t>
            </a:r>
            <a:r>
              <a:rPr b="0" lang="tr-TR" sz="1900" spc="-1" strike="noStrike">
                <a:solidFill>
                  <a:srgbClr val="404040"/>
                </a:solidFill>
                <a:latin typeface="Sagona Book"/>
                <a:ea typeface="Sagona Book"/>
              </a:rPr>
              <a:t> </a:t>
            </a: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ea typeface="Sagona Book"/>
              </a:rPr>
              <a:t>OUR GITHUB LINK HERE</a:t>
            </a:r>
            <a:endParaRPr b="0" lang="tr-TR" sz="1900" spc="-1" strike="noStrike">
              <a:solidFill>
                <a:srgbClr val="404040"/>
              </a:solidFill>
              <a:latin typeface="Sagona Book"/>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097280" y="2108160"/>
            <a:ext cx="10058040" cy="3760560"/>
          </a:xfrm>
          <a:prstGeom prst="rect">
            <a:avLst/>
          </a:prstGeom>
          <a:noFill/>
          <a:ln>
            <a:noFill/>
          </a:ln>
        </p:spPr>
        <p:txBody>
          <a:bodyPr lIns="0" rIns="0">
            <a:normAutofit/>
          </a:bodyPr>
          <a:p>
            <a:pPr lvl="2" marL="91440" indent="-91080">
              <a:lnSpc>
                <a:spcPct val="120000"/>
              </a:lnSpc>
              <a:spcBef>
                <a:spcPts val="201"/>
              </a:spcBef>
              <a:spcAft>
                <a:spcPts val="400"/>
              </a:spcAft>
              <a:buClr>
                <a:srgbClr val="404040"/>
              </a:buClr>
              <a:buFont typeface="Calibri"/>
              <a:buChar char="◦"/>
            </a:pPr>
            <a:r>
              <a:rPr b="0" lang="tr-TR" sz="1300" spc="-1" strike="noStrike">
                <a:solidFill>
                  <a:srgbClr val="404040"/>
                </a:solidFill>
                <a:latin typeface="Sagona Book"/>
              </a:rPr>
              <a:t>                                                                                  </a:t>
            </a:r>
            <a:r>
              <a:rPr b="0" lang="tr-TR" sz="5400" spc="-1" strike="noStrike">
                <a:solidFill>
                  <a:srgbClr val="404040"/>
                </a:solidFill>
                <a:latin typeface="Sagona Book"/>
              </a:rPr>
              <a:t>   </a:t>
            </a:r>
            <a:r>
              <a:rPr b="0" lang="tr-TR" sz="5400" spc="-1" strike="noStrike">
                <a:solidFill>
                  <a:srgbClr val="404040"/>
                </a:solidFill>
                <a:latin typeface="Sagona Book"/>
              </a:rPr>
              <a:t>THANK YOU!</a:t>
            </a:r>
            <a:endParaRPr b="0" lang="tr-TR" sz="5400" spc="-1" strike="noStrike">
              <a:solidFill>
                <a:srgbClr val="404040"/>
              </a:solidFill>
              <a:latin typeface="Sagona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CustomShape 1"/>
          <p:cNvSpPr/>
          <p:nvPr/>
        </p:nvSpPr>
        <p:spPr>
          <a:xfrm>
            <a:off x="0" y="0"/>
            <a:ext cx="12186000" cy="6857640"/>
          </a:xfrm>
          <a:prstGeom prst="rect">
            <a:avLst/>
          </a:prstGeom>
          <a:solidFill>
            <a:schemeClr val="bg1"/>
          </a:solidFill>
          <a:ln>
            <a:noFill/>
          </a:ln>
        </p:spPr>
        <p:style>
          <a:lnRef idx="2">
            <a:schemeClr val="accent6">
              <a:shade val="50000"/>
            </a:schemeClr>
          </a:lnRef>
          <a:fillRef idx="1001">
            <a:schemeClr val="lt1"/>
          </a:fillRef>
          <a:effectRef idx="0">
            <a:schemeClr val="accent6"/>
          </a:effectRef>
          <a:fontRef idx="minor"/>
        </p:style>
      </p:sp>
      <p:sp>
        <p:nvSpPr>
          <p:cNvPr id="98" name="CustomShape 2"/>
          <p:cNvSpPr/>
          <p:nvPr/>
        </p:nvSpPr>
        <p:spPr>
          <a:xfrm>
            <a:off x="0" y="0"/>
            <a:ext cx="4648320" cy="68576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99" name="TextShape 3"/>
          <p:cNvSpPr txBox="1"/>
          <p:nvPr/>
        </p:nvSpPr>
        <p:spPr>
          <a:xfrm>
            <a:off x="492480" y="605880"/>
            <a:ext cx="3642120" cy="5645880"/>
          </a:xfrm>
          <a:prstGeom prst="rect">
            <a:avLst/>
          </a:prstGeom>
          <a:noFill/>
          <a:ln>
            <a:noFill/>
          </a:ln>
        </p:spPr>
        <p:txBody>
          <a:bodyPr anchor="ctr">
            <a:normAutofit/>
          </a:bodyPr>
          <a:p>
            <a:pPr>
              <a:lnSpc>
                <a:spcPct val="90000"/>
              </a:lnSpc>
            </a:pPr>
            <a:r>
              <a:rPr b="0" lang="tr-TR" sz="4400" spc="-52" strike="noStrike">
                <a:solidFill>
                  <a:srgbClr val="ffffff"/>
                </a:solidFill>
                <a:latin typeface="Sagona ExtraLight"/>
              </a:rPr>
              <a:t>Objectives</a:t>
            </a:r>
            <a:endParaRPr b="0" lang="tr-TR" sz="4400" spc="-1" strike="noStrike">
              <a:solidFill>
                <a:srgbClr val="000000"/>
              </a:solidFill>
              <a:latin typeface="Sagona Book"/>
            </a:endParaRPr>
          </a:p>
        </p:txBody>
      </p:sp>
      <p:sp>
        <p:nvSpPr>
          <p:cNvPr id="100" name="TextShape 4"/>
          <p:cNvSpPr txBox="1"/>
          <p:nvPr/>
        </p:nvSpPr>
        <p:spPr>
          <a:xfrm>
            <a:off x="5231880" y="605880"/>
            <a:ext cx="5923440" cy="5645880"/>
          </a:xfrm>
          <a:prstGeom prst="rect">
            <a:avLst/>
          </a:prstGeom>
          <a:noFill/>
          <a:ln>
            <a:noFill/>
          </a:ln>
        </p:spPr>
        <p:txBody>
          <a:bodyPr lIns="0" rIns="0" anchor="ctr">
            <a:normAutofit/>
          </a:bodyPr>
          <a:p>
            <a:pPr>
              <a:lnSpc>
                <a:spcPct val="120000"/>
              </a:lnSpc>
              <a:spcBef>
                <a:spcPts val="1199"/>
              </a:spcBef>
              <a:spcAft>
                <a:spcPts val="201"/>
              </a:spcAft>
            </a:pP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2400" spc="-1" strike="noStrike">
                <a:solidFill>
                  <a:srgbClr val="404040"/>
                </a:solidFill>
                <a:latin typeface="Sagona Book"/>
              </a:rPr>
              <a:t>   </a:t>
            </a:r>
            <a:r>
              <a:rPr b="0" lang="tr-TR" sz="2400" spc="-1" strike="noStrike">
                <a:solidFill>
                  <a:srgbClr val="404040"/>
                </a:solidFill>
                <a:latin typeface="Sagona Book"/>
              </a:rPr>
              <a:t>To understand AutoRace 2020    </a:t>
            </a:r>
            <a:br/>
            <a:r>
              <a:rPr b="0" lang="tr-TR" sz="2400" spc="-1" strike="noStrike">
                <a:solidFill>
                  <a:srgbClr val="404040"/>
                </a:solidFill>
                <a:latin typeface="Sagona Book"/>
              </a:rPr>
              <a:t>   package with ROS</a:t>
            </a:r>
            <a:endParaRPr b="0" lang="tr-TR" sz="2400" spc="-1" strike="noStrike">
              <a:solidFill>
                <a:srgbClr val="404040"/>
              </a:solidFill>
              <a:latin typeface="Sagona Book"/>
            </a:endParaRPr>
          </a:p>
          <a:p>
            <a:pPr>
              <a:lnSpc>
                <a:spcPct val="120000"/>
              </a:lnSpc>
              <a:spcBef>
                <a:spcPts val="1199"/>
              </a:spcBef>
              <a:spcAft>
                <a:spcPts val="201"/>
              </a:spcAft>
            </a:pPr>
            <a:endParaRPr b="0" lang="tr-TR" sz="24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2400" spc="-1" strike="noStrike">
                <a:solidFill>
                  <a:srgbClr val="404040"/>
                </a:solidFill>
                <a:latin typeface="Sagona Book"/>
              </a:rPr>
              <a:t>   </a:t>
            </a:r>
            <a:r>
              <a:rPr b="0" lang="tr-TR" sz="2400" spc="-1" strike="noStrike">
                <a:solidFill>
                  <a:srgbClr val="404040"/>
                </a:solidFill>
                <a:latin typeface="Sagona Book"/>
              </a:rPr>
              <a:t>Lane following using Turtlebot3</a:t>
            </a:r>
            <a:endParaRPr b="0" lang="tr-TR" sz="2400" spc="-1" strike="noStrike">
              <a:solidFill>
                <a:srgbClr val="404040"/>
              </a:solidFill>
              <a:latin typeface="Sagona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1" name="CustomShape 1"/>
          <p:cNvSpPr/>
          <p:nvPr/>
        </p:nvSpPr>
        <p:spPr>
          <a:xfrm>
            <a:off x="0" y="0"/>
            <a:ext cx="12186000" cy="6857640"/>
          </a:xfrm>
          <a:prstGeom prst="rect">
            <a:avLst/>
          </a:prstGeom>
          <a:solidFill>
            <a:schemeClr val="bg1"/>
          </a:solidFill>
          <a:ln>
            <a:noFill/>
          </a:ln>
        </p:spPr>
        <p:style>
          <a:lnRef idx="2">
            <a:schemeClr val="accent6">
              <a:shade val="50000"/>
            </a:schemeClr>
          </a:lnRef>
          <a:fillRef idx="1001">
            <a:schemeClr val="lt1"/>
          </a:fillRef>
          <a:effectRef idx="0">
            <a:schemeClr val="accent6"/>
          </a:effectRef>
          <a:fontRef idx="minor"/>
        </p:style>
      </p:sp>
      <p:sp>
        <p:nvSpPr>
          <p:cNvPr id="102" name="CustomShape 2"/>
          <p:cNvSpPr/>
          <p:nvPr/>
        </p:nvSpPr>
        <p:spPr>
          <a:xfrm>
            <a:off x="0" y="0"/>
            <a:ext cx="4648320" cy="68576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103" name="TextShape 3"/>
          <p:cNvSpPr txBox="1"/>
          <p:nvPr/>
        </p:nvSpPr>
        <p:spPr>
          <a:xfrm>
            <a:off x="492480" y="605880"/>
            <a:ext cx="3642120" cy="5645880"/>
          </a:xfrm>
          <a:prstGeom prst="rect">
            <a:avLst/>
          </a:prstGeom>
          <a:noFill/>
          <a:ln>
            <a:noFill/>
          </a:ln>
        </p:spPr>
        <p:txBody>
          <a:bodyPr anchor="ctr">
            <a:normAutofit/>
          </a:bodyPr>
          <a:p>
            <a:pPr>
              <a:lnSpc>
                <a:spcPct val="90000"/>
              </a:lnSpc>
            </a:pPr>
            <a:r>
              <a:rPr b="0" lang="tr-TR" sz="4400" spc="-52" strike="noStrike">
                <a:solidFill>
                  <a:srgbClr val="ffffff"/>
                </a:solidFill>
                <a:latin typeface="Sagona ExtraLight"/>
                <a:ea typeface="Sagona ExtraLight"/>
              </a:rPr>
              <a:t>Hardware and Software Used for the Project</a:t>
            </a:r>
            <a:endParaRPr b="0" lang="tr-TR" sz="4400" spc="-1" strike="noStrike">
              <a:solidFill>
                <a:srgbClr val="000000"/>
              </a:solidFill>
              <a:latin typeface="Sagona Book"/>
            </a:endParaRPr>
          </a:p>
        </p:txBody>
      </p:sp>
      <p:sp>
        <p:nvSpPr>
          <p:cNvPr id="104" name="TextShape 4"/>
          <p:cNvSpPr txBox="1"/>
          <p:nvPr/>
        </p:nvSpPr>
        <p:spPr>
          <a:xfrm>
            <a:off x="5231880" y="605880"/>
            <a:ext cx="5923440" cy="5645880"/>
          </a:xfrm>
          <a:prstGeom prst="rect">
            <a:avLst/>
          </a:prstGeom>
          <a:noFill/>
          <a:ln>
            <a:noFill/>
          </a:ln>
        </p:spPr>
        <p:txBody>
          <a:bodyPr lIns="0" rIns="0" anchor="ctr">
            <a:normAutofit/>
          </a:bodyPr>
          <a:p>
            <a:pPr marL="91440" indent="-91080">
              <a:lnSpc>
                <a:spcPct val="120000"/>
              </a:lnSpc>
              <a:spcBef>
                <a:spcPts val="1199"/>
              </a:spcBef>
              <a:spcAft>
                <a:spcPts val="201"/>
              </a:spcAft>
              <a:buClr>
                <a:srgbClr val="1cade4"/>
              </a:buClr>
              <a:buFont typeface="Calibri"/>
              <a:buChar char=" "/>
            </a:pPr>
            <a:r>
              <a:rPr b="0" lang="tr-TR" sz="2400" spc="-1" strike="noStrike">
                <a:solidFill>
                  <a:srgbClr val="404040"/>
                </a:solidFill>
                <a:latin typeface="Sagona Book"/>
                <a:ea typeface="Sagona Book"/>
              </a:rPr>
              <a:t>Software:</a:t>
            </a:r>
            <a:br/>
            <a:r>
              <a:rPr b="0" lang="tr-TR" sz="2400" spc="-1" strike="noStrike">
                <a:solidFill>
                  <a:srgbClr val="404040"/>
                </a:solidFill>
                <a:latin typeface="Sagona Book"/>
              </a:rPr>
              <a:t> </a:t>
            </a:r>
            <a:endParaRPr b="0" lang="tr-TR" sz="24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2400" spc="-1" strike="noStrike">
                <a:solidFill>
                  <a:srgbClr val="404040"/>
                </a:solidFill>
                <a:latin typeface="Sagona Book"/>
                <a:ea typeface="Sagona Book"/>
              </a:rPr>
              <a:t>ROS version : Melodic</a:t>
            </a:r>
            <a:br/>
            <a:r>
              <a:rPr b="0" lang="tr-TR" sz="2400" spc="-1" strike="noStrike">
                <a:solidFill>
                  <a:srgbClr val="404040"/>
                </a:solidFill>
                <a:latin typeface="Sagona Book"/>
                <a:ea typeface="Sagona Book"/>
              </a:rPr>
              <a:t>Linux version : 18.04.6</a:t>
            </a:r>
            <a:br/>
            <a:r>
              <a:rPr b="0" lang="tr-TR" sz="2400" spc="-1" strike="noStrike">
                <a:solidFill>
                  <a:srgbClr val="404040"/>
                </a:solidFill>
                <a:latin typeface="Sagona Book"/>
              </a:rPr>
              <a:t> </a:t>
            </a:r>
            <a:endParaRPr b="0" lang="tr-TR" sz="24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2400" spc="-1" strike="noStrike">
                <a:solidFill>
                  <a:srgbClr val="404040"/>
                </a:solidFill>
                <a:latin typeface="Sagona Book"/>
                <a:ea typeface="Sagona Book"/>
              </a:rPr>
              <a:t>Hardware:</a:t>
            </a:r>
            <a:br/>
            <a:r>
              <a:rPr b="0" lang="tr-TR" sz="2400" spc="-1" strike="noStrike">
                <a:solidFill>
                  <a:srgbClr val="404040"/>
                </a:solidFill>
                <a:latin typeface="Sagona Book"/>
              </a:rPr>
              <a:t> </a:t>
            </a:r>
            <a:endParaRPr b="0" lang="tr-TR" sz="24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2400" spc="-1" strike="noStrike">
                <a:solidFill>
                  <a:srgbClr val="404040"/>
                </a:solidFill>
                <a:latin typeface="Sagona Book"/>
                <a:ea typeface="Sagona Book"/>
              </a:rPr>
              <a:t>TurtleBot3 Burger version</a:t>
            </a:r>
            <a:endParaRPr b="0" lang="tr-TR" sz="2400" spc="-1" strike="noStrike">
              <a:solidFill>
                <a:srgbClr val="404040"/>
              </a:solidFill>
              <a:latin typeface="Sagona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6" name="TextShape 2"/>
          <p:cNvSpPr txBox="1"/>
          <p:nvPr/>
        </p:nvSpPr>
        <p:spPr>
          <a:xfrm>
            <a:off x="1097280" y="286560"/>
            <a:ext cx="10058040" cy="1450440"/>
          </a:xfrm>
          <a:prstGeom prst="rect">
            <a:avLst/>
          </a:prstGeom>
          <a:noFill/>
          <a:ln>
            <a:noFill/>
          </a:ln>
        </p:spPr>
        <p:txBody>
          <a:bodyPr anchor="b">
            <a:normAutofit/>
          </a:bodyPr>
          <a:p>
            <a:pPr>
              <a:lnSpc>
                <a:spcPct val="90000"/>
              </a:lnSpc>
            </a:pPr>
            <a:r>
              <a:rPr b="0" lang="tr-TR" sz="4400" spc="-52" strike="noStrike">
                <a:solidFill>
                  <a:srgbClr val="404040"/>
                </a:solidFill>
                <a:latin typeface="Sagona ExtraLight"/>
                <a:ea typeface="Sagona ExtraLight"/>
              </a:rPr>
              <a:t>Camera calibration</a:t>
            </a:r>
            <a:endParaRPr b="0" lang="tr-TR" sz="4400" spc="-1" strike="noStrike">
              <a:solidFill>
                <a:srgbClr val="000000"/>
              </a:solidFill>
              <a:latin typeface="Sagona Book"/>
            </a:endParaRPr>
          </a:p>
        </p:txBody>
      </p:sp>
      <p:sp>
        <p:nvSpPr>
          <p:cNvPr id="107" name="Line 3"/>
          <p:cNvSpPr/>
          <p:nvPr/>
        </p:nvSpPr>
        <p:spPr>
          <a:xfrm>
            <a:off x="1193400" y="1897200"/>
            <a:ext cx="996696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08" name="CustomShape 4"/>
          <p:cNvSpPr/>
          <p:nvPr/>
        </p:nvSpPr>
        <p:spPr>
          <a:xfrm>
            <a:off x="0" y="6400800"/>
            <a:ext cx="1219176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graphicFrame>
        <p:nvGraphicFramePr>
          <p:cNvPr id="1" name="Diagram1"/>
          <p:cNvGraphicFramePr/>
          <p:nvPr>
            <p:extLst>
              <p:ext uri="{D42A27DB-BD31-4B8C-83A1-F6EECF244321}">
                <p14:modId xmlns:p14="http://schemas.microsoft.com/office/powerpoint/2010/main" val="1502802445"/>
              </p:ext>
            </p:extLst>
          </p:nvPr>
        </p:nvGraphicFramePr>
        <p:xfrm>
          <a:off x="1096920" y="2098440"/>
          <a:ext cx="10058040" cy="37857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tr-TR" sz="4400" spc="-52" strike="noStrike">
                <a:solidFill>
                  <a:srgbClr val="404040"/>
                </a:solidFill>
                <a:latin typeface="Sagona ExtraLight"/>
              </a:rPr>
              <a:t>Camera Imaging Calibration</a:t>
            </a:r>
            <a:endParaRPr b="0" lang="tr-TR" sz="4400" spc="-1" strike="noStrike">
              <a:solidFill>
                <a:srgbClr val="000000"/>
              </a:solidFill>
              <a:latin typeface="Sagona Book"/>
            </a:endParaRPr>
          </a:p>
        </p:txBody>
      </p:sp>
      <p:sp>
        <p:nvSpPr>
          <p:cNvPr id="110" name="TextShape 2"/>
          <p:cNvSpPr txBox="1"/>
          <p:nvPr/>
        </p:nvSpPr>
        <p:spPr>
          <a:xfrm>
            <a:off x="1097280" y="2108160"/>
            <a:ext cx="10058040" cy="3760560"/>
          </a:xfrm>
          <a:prstGeom prst="rect">
            <a:avLst/>
          </a:prstGeom>
          <a:noFill/>
          <a:ln>
            <a:noFill/>
          </a:ln>
        </p:spPr>
        <p:txBody>
          <a:bodyPr lIns="0" rIns="0">
            <a:normAutofit/>
          </a:bodyPr>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rPr>
              <a:t>Determining basic</a:t>
            </a:r>
            <a:r>
              <a:rPr b="0" lang="tr-TR" sz="1900" spc="-1" strike="noStrike">
                <a:solidFill>
                  <a:srgbClr val="404040"/>
                </a:solidFill>
                <a:latin typeface="Sagona Book"/>
                <a:ea typeface="Sagona Book"/>
              </a:rPr>
              <a:t> image view parameters like contrast, sharp-</a:t>
            </a:r>
            <a:br/>
            <a:r>
              <a:rPr b="0" lang="tr-TR" sz="1900" spc="-1" strike="noStrike">
                <a:solidFill>
                  <a:srgbClr val="404040"/>
                </a:solidFill>
                <a:latin typeface="Sagona Book"/>
                <a:ea typeface="Sagona Book"/>
              </a:rPr>
              <a:t>ness, brightness </a:t>
            </a: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p:txBody>
      </p:sp>
      <p:pic>
        <p:nvPicPr>
          <p:cNvPr id="111" name="Resim 4" descr="metin içeren bir resim&#10;&#10;Açıklama otomatik olarak oluşturuldu"/>
          <p:cNvPicPr/>
          <p:nvPr/>
        </p:nvPicPr>
        <p:blipFill>
          <a:blip r:embed="rId1"/>
          <a:stretch/>
        </p:blipFill>
        <p:spPr>
          <a:xfrm>
            <a:off x="1776600" y="3013200"/>
            <a:ext cx="2298240" cy="3332520"/>
          </a:xfrm>
          <a:prstGeom prst="rect">
            <a:avLst/>
          </a:prstGeom>
          <a:ln>
            <a:noFill/>
          </a:ln>
        </p:spPr>
      </p:pic>
      <p:pic>
        <p:nvPicPr>
          <p:cNvPr id="112" name="Resim 5" descr=""/>
          <p:cNvPicPr/>
          <p:nvPr/>
        </p:nvPicPr>
        <p:blipFill>
          <a:blip r:embed="rId2"/>
          <a:stretch/>
        </p:blipFill>
        <p:spPr>
          <a:xfrm>
            <a:off x="5242320" y="3010680"/>
            <a:ext cx="3700080" cy="31712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tr-TR" sz="4400" spc="-52" strike="noStrike">
                <a:solidFill>
                  <a:srgbClr val="404040"/>
                </a:solidFill>
                <a:latin typeface="Sagona ExtraLight"/>
              </a:rPr>
              <a:t>Intrinsic Calibration</a:t>
            </a:r>
            <a:endParaRPr b="0" lang="tr-TR" sz="4400" spc="-1" strike="noStrike">
              <a:solidFill>
                <a:srgbClr val="000000"/>
              </a:solidFill>
              <a:latin typeface="Sagona Book"/>
            </a:endParaRPr>
          </a:p>
        </p:txBody>
      </p:sp>
      <p:sp>
        <p:nvSpPr>
          <p:cNvPr id="114" name="TextShape 2"/>
          <p:cNvSpPr txBox="1"/>
          <p:nvPr/>
        </p:nvSpPr>
        <p:spPr>
          <a:xfrm>
            <a:off x="1097280" y="2108160"/>
            <a:ext cx="10058040" cy="3760560"/>
          </a:xfrm>
          <a:prstGeom prst="rect">
            <a:avLst/>
          </a:prstGeom>
          <a:noFill/>
          <a:ln>
            <a:noFill/>
          </a:ln>
        </p:spPr>
        <p:txBody>
          <a:bodyPr lIns="0" rIns="0">
            <a:normAutofit/>
          </a:bodyPr>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rPr>
              <a:t>Determining intrinsic camera parameters </a:t>
            </a:r>
            <a:r>
              <a:rPr b="0" lang="tr-TR" sz="1900" spc="-1" strike="noStrike">
                <a:solidFill>
                  <a:srgbClr val="404040"/>
                </a:solidFill>
                <a:latin typeface="Sagona Book"/>
                <a:ea typeface="Sagona Book"/>
              </a:rPr>
              <a:t>of Turtlebot3's camera like focal lengths, principal points, distortion coefficients using a chessboard.</a:t>
            </a: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p:txBody>
      </p:sp>
      <p:pic>
        <p:nvPicPr>
          <p:cNvPr id="115" name="Resim 4" descr=""/>
          <p:cNvPicPr/>
          <p:nvPr/>
        </p:nvPicPr>
        <p:blipFill>
          <a:blip r:embed="rId1"/>
          <a:stretch/>
        </p:blipFill>
        <p:spPr>
          <a:xfrm>
            <a:off x="1764360" y="3034800"/>
            <a:ext cx="7773840" cy="32202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CustomShape 1"/>
          <p:cNvSpPr/>
          <p:nvPr/>
        </p:nvSpPr>
        <p:spPr>
          <a:xfrm>
            <a:off x="0" y="0"/>
            <a:ext cx="12191760" cy="685764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117" name="TextShape 2"/>
          <p:cNvSpPr txBox="1"/>
          <p:nvPr/>
        </p:nvSpPr>
        <p:spPr>
          <a:xfrm>
            <a:off x="1097280" y="286560"/>
            <a:ext cx="10058040" cy="1450440"/>
          </a:xfrm>
          <a:prstGeom prst="rect">
            <a:avLst/>
          </a:prstGeom>
          <a:noFill/>
          <a:ln>
            <a:noFill/>
          </a:ln>
        </p:spPr>
        <p:txBody>
          <a:bodyPr anchor="b">
            <a:normAutofit/>
          </a:bodyPr>
          <a:p>
            <a:pPr>
              <a:lnSpc>
                <a:spcPct val="90000"/>
              </a:lnSpc>
            </a:pPr>
            <a:r>
              <a:rPr b="0" lang="tr-TR" sz="4400" spc="-52" strike="noStrike">
                <a:solidFill>
                  <a:srgbClr val="404040"/>
                </a:solidFill>
                <a:latin typeface="Sagona ExtraLight"/>
                <a:ea typeface="Sagona ExtraLight"/>
              </a:rPr>
              <a:t>Extrinsic calibration</a:t>
            </a:r>
            <a:endParaRPr b="0" lang="tr-TR" sz="4400" spc="-1" strike="noStrike">
              <a:solidFill>
                <a:srgbClr val="000000"/>
              </a:solidFill>
              <a:latin typeface="Sagona Book"/>
            </a:endParaRPr>
          </a:p>
        </p:txBody>
      </p:sp>
      <p:sp>
        <p:nvSpPr>
          <p:cNvPr id="118" name="Line 3"/>
          <p:cNvSpPr/>
          <p:nvPr/>
        </p:nvSpPr>
        <p:spPr>
          <a:xfrm>
            <a:off x="1193400" y="1897200"/>
            <a:ext cx="996696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19" name="CustomShape 4"/>
          <p:cNvSpPr/>
          <p:nvPr/>
        </p:nvSpPr>
        <p:spPr>
          <a:xfrm>
            <a:off x="0" y="6400800"/>
            <a:ext cx="1219176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graphicFrame>
        <p:nvGraphicFramePr>
          <p:cNvPr id="2" name="Diagram2"/>
          <p:cNvGraphicFramePr/>
          <p:nvPr>
            <p:extLst>
              <p:ext uri="{D42A27DB-BD31-4B8C-83A1-F6EECF244321}">
                <p14:modId xmlns:p14="http://schemas.microsoft.com/office/powerpoint/2010/main" val="3455285246"/>
              </p:ext>
            </p:extLst>
          </p:nvPr>
        </p:nvGraphicFramePr>
        <p:xfrm>
          <a:off x="1096920" y="2098440"/>
          <a:ext cx="10058040" cy="37857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tr-TR" sz="4400" spc="-52" strike="noStrike">
                <a:solidFill>
                  <a:srgbClr val="404040"/>
                </a:solidFill>
                <a:latin typeface="Sagona ExtraLight"/>
              </a:rPr>
              <a:t>Image Compensation</a:t>
            </a:r>
            <a:endParaRPr b="0" lang="tr-TR" sz="4400" spc="-1" strike="noStrike">
              <a:solidFill>
                <a:srgbClr val="000000"/>
              </a:solidFill>
              <a:latin typeface="Sagona Book"/>
            </a:endParaRPr>
          </a:p>
        </p:txBody>
      </p:sp>
      <p:sp>
        <p:nvSpPr>
          <p:cNvPr id="121" name="TextShape 2"/>
          <p:cNvSpPr txBox="1"/>
          <p:nvPr/>
        </p:nvSpPr>
        <p:spPr>
          <a:xfrm>
            <a:off x="1097280" y="2108160"/>
            <a:ext cx="10058040" cy="3760560"/>
          </a:xfrm>
          <a:prstGeom prst="rect">
            <a:avLst/>
          </a:prstGeom>
          <a:noFill/>
          <a:ln>
            <a:noFill/>
          </a:ln>
        </p:spPr>
        <p:txBody>
          <a:bodyPr lIns="0" rIns="0">
            <a:normAutofit/>
          </a:bodyPr>
          <a:p>
            <a:pPr>
              <a:lnSpc>
                <a:spcPct val="120000"/>
              </a:lnSpc>
              <a:spcBef>
                <a:spcPts val="1199"/>
              </a:spcBef>
              <a:spcAft>
                <a:spcPts val="201"/>
              </a:spcAft>
            </a:pP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rPr>
              <a:t>Scales the image according to the clip_hist_percent parameter</a:t>
            </a:r>
            <a:endParaRPr b="0" lang="tr-TR" sz="1900" spc="-1" strike="noStrike">
              <a:solidFill>
                <a:srgbClr val="404040"/>
              </a:solidFill>
              <a:latin typeface="Sagona Book"/>
            </a:endParaRPr>
          </a:p>
          <a:p>
            <a:pPr>
              <a:lnSpc>
                <a:spcPct val="120000"/>
              </a:lnSpc>
              <a:spcBef>
                <a:spcPts val="1199"/>
              </a:spcBef>
              <a:spcAft>
                <a:spcPts val="201"/>
              </a:spcAft>
            </a:pPr>
            <a:endParaRPr b="0" lang="tr-TR" sz="1900" spc="-1" strike="noStrike">
              <a:solidFill>
                <a:srgbClr val="404040"/>
              </a:solidFill>
              <a:latin typeface="Sagona Book"/>
            </a:endParaRPr>
          </a:p>
          <a:p>
            <a:pPr marL="91440" indent="-91080">
              <a:lnSpc>
                <a:spcPct val="120000"/>
              </a:lnSpc>
              <a:spcBef>
                <a:spcPts val="1199"/>
              </a:spcBef>
              <a:spcAft>
                <a:spcPts val="201"/>
              </a:spcAft>
              <a:buClr>
                <a:srgbClr val="1cade4"/>
              </a:buClr>
              <a:buFont typeface="Calibri"/>
              <a:buChar char=" "/>
            </a:pPr>
            <a:r>
              <a:rPr b="0" lang="tr-TR" sz="1900" spc="-1" strike="noStrike">
                <a:solidFill>
                  <a:srgbClr val="404040"/>
                </a:solidFill>
                <a:latin typeface="Sagona Book"/>
              </a:rPr>
              <a:t>The higher the clip_hist_percent parameter, the brighter output image we obtain</a:t>
            </a:r>
            <a:endParaRPr b="0" lang="tr-TR" sz="1900" spc="-1" strike="noStrike">
              <a:solidFill>
                <a:srgbClr val="404040"/>
              </a:solidFill>
              <a:latin typeface="Sagona 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LibreOffice/6.4.7.2$Linux_X86_64 LibreOffice_project/40$Build-2</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2021-12-04T12:43:17Z</dcterms:created>
  <dc:creator/>
  <dc:description/>
  <dc:language>en-US</dc:language>
  <cp:lastModifiedBy/>
  <dcterms:modified xsi:type="dcterms:W3CDTF">2021-12-05T14:20:59Z</dcterms:modified>
  <cp:revision>251</cp:revision>
  <dc:subject/>
  <dc:title>PowerPoint Sunusu</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Geniş ekran</vt:lpwstr>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