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11088302" r:id="rId3"/>
    <p:sldId id="11088345" r:id="rId5"/>
    <p:sldId id="11088439" r:id="rId6"/>
    <p:sldId id="11088440" r:id="rId7"/>
    <p:sldId id="11088441" r:id="rId8"/>
    <p:sldId id="11088442" r:id="rId9"/>
    <p:sldId id="11088443" r:id="rId10"/>
    <p:sldId id="11088444" r:id="rId11"/>
    <p:sldId id="11088445" r:id="rId12"/>
    <p:sldId id="11088446" r:id="rId13"/>
    <p:sldId id="11088333" r:id="rId1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F79225"/>
    <a:srgbClr val="000000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590"/>
              <a:ext cx="24383995" cy="19380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12000" dirty="0"/>
                <a:t>计算机视觉</a:t>
              </a:r>
              <a:endParaRPr kumimoji="1" lang="zh-CN" altLang="en-US" sz="1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美白效果-磨皮美白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93520" y="5880100"/>
            <a:ext cx="85439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使用OpenCV中的API 双边滤波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灰度处理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30020" y="6196965"/>
            <a:ext cx="14599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在车辆检测,人脸检测中都会使用到灰度处理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灰度处理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30020" y="5833745"/>
            <a:ext cx="14599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在车辆检测,人脸检测中都会使用到灰度处理</a:t>
            </a:r>
            <a:endParaRPr lang="zh-CN" altLang="en-US" sz="4000"/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2610" y="6766560"/>
            <a:ext cx="14441170" cy="671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底板效果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30020" y="5833745"/>
            <a:ext cx="100088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/>
              <a:t>1.</a:t>
            </a:r>
            <a:r>
              <a:rPr lang="zh-CN" altLang="en-US" sz="4000"/>
              <a:t>灰色图像颜色反转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2.彩色图像颜色反转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马赛克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9540" y="5586730"/>
            <a:ext cx="17108805" cy="801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毛玻璃效果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5505" y="5417820"/>
            <a:ext cx="13800455" cy="813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边缘检测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5505" y="5864860"/>
            <a:ext cx="14436090" cy="757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浮雕效果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93520" y="5880100"/>
            <a:ext cx="85439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newP = gray0-gray1+150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美白效果-亮度增强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93520" y="5880100"/>
            <a:ext cx="85439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p = p + 40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自定义</PresentationFormat>
  <Paragraphs>76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430</cp:revision>
  <dcterms:created xsi:type="dcterms:W3CDTF">2019-01-06T13:04:00Z</dcterms:created>
  <dcterms:modified xsi:type="dcterms:W3CDTF">2019-07-05T06:27:43Z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