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33" r:id="rId7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实现微信红包提示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ea typeface="宋体" panose="02010600030101010101" pitchFamily="2" charset="-122"/>
                <a:cs typeface="+mn-lt"/>
                <a:sym typeface="+mn-ea"/>
              </a:rPr>
              <a:t>安装：pip install </a:t>
            </a:r>
            <a:r>
              <a:rPr lang="en-US" altLang="zh-CN" sz="4400">
                <a:ea typeface="宋体" panose="02010600030101010101" pitchFamily="2" charset="-122"/>
                <a:cs typeface="+mn-lt"/>
                <a:sym typeface="+mn-ea"/>
              </a:rPr>
              <a:t>itchat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sz="6600" dirty="0"/>
                <a:t>itchat</a:t>
              </a:r>
              <a:endParaRPr sz="6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演示</Application>
  <PresentationFormat>自定义</PresentationFormat>
  <Paragraphs>26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96</cp:revision>
  <dcterms:created xsi:type="dcterms:W3CDTF">2019-01-15T04:26:00Z</dcterms:created>
  <dcterms:modified xsi:type="dcterms:W3CDTF">2019-02-25T10:50:50Z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