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58" r:id="rId6"/>
    <p:sldId id="11088373" r:id="rId7"/>
    <p:sldId id="11088375" r:id="rId8"/>
    <p:sldId id="11088376" r:id="rId9"/>
    <p:sldId id="11088377" r:id="rId10"/>
    <p:sldId id="11088333" r:id="rId11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实现微信自动回复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ea typeface="宋体" panose="02010600030101010101" pitchFamily="2" charset="-122"/>
                <a:cs typeface="+mn-lt"/>
                <a:sym typeface="+mn-ea"/>
              </a:rPr>
              <a:t>安装：pip install </a:t>
            </a:r>
            <a:r>
              <a:rPr lang="en-US" altLang="zh-CN" sz="4400">
                <a:ea typeface="宋体" panose="02010600030101010101" pitchFamily="2" charset="-122"/>
                <a:cs typeface="+mn-lt"/>
                <a:sym typeface="+mn-ea"/>
              </a:rPr>
              <a:t>itchat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sz="6600" dirty="0"/>
                <a:t>itchat</a:t>
              </a:r>
              <a:endParaRPr sz="6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ea typeface="宋体" panose="02010600030101010101" pitchFamily="2" charset="-122"/>
                <a:cs typeface="+mn-lt"/>
                <a:sym typeface="+mn-ea"/>
              </a:rPr>
              <a:t>官网</a:t>
            </a:r>
            <a:r>
              <a:rPr lang="en-US" altLang="zh-CN" sz="4400">
                <a:ea typeface="宋体" panose="02010600030101010101" pitchFamily="2" charset="-122"/>
                <a:cs typeface="+mn-lt"/>
                <a:sym typeface="+mn-ea"/>
              </a:rPr>
              <a:t>:</a:t>
            </a:r>
            <a:r>
              <a:rPr sz="4400">
                <a:ea typeface="宋体" panose="02010600030101010101" pitchFamily="2" charset="-122"/>
                <a:cs typeface="+mn-lt"/>
                <a:sym typeface="+mn-ea"/>
              </a:rPr>
              <a:t>http://www.turingapi.com/</a:t>
            </a:r>
            <a:r>
              <a:rPr lang="en-US" sz="4400">
                <a:ea typeface="宋体" panose="02010600030101010101" pitchFamily="2" charset="-122"/>
                <a:cs typeface="+mn-lt"/>
                <a:sym typeface="+mn-ea"/>
              </a:rPr>
              <a:t>			</a:t>
            </a:r>
            <a:endParaRPr lang="zh-CN" altLang="en-US" sz="4400"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400"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400"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zh-CN" altLang="en-US" sz="4400">
                <a:ea typeface="宋体" panose="02010600030101010101" pitchFamily="2" charset="-122"/>
                <a:cs typeface="+mn-lt"/>
                <a:sym typeface="+mn-ea"/>
              </a:rPr>
              <a:t>文档地址</a:t>
            </a:r>
            <a:r>
              <a:rPr lang="en-US" altLang="zh-CN" sz="4400">
                <a:ea typeface="宋体" panose="02010600030101010101" pitchFamily="2" charset="-122"/>
                <a:cs typeface="+mn-lt"/>
                <a:sym typeface="+mn-ea"/>
              </a:rPr>
              <a:t>:https://www.kancloud.cn/turing/www-tuling123-com/718227</a:t>
            </a:r>
            <a:endParaRPr lang="en-US" altLang="zh-CN" sz="4400"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sz="6600" dirty="0">
                  <a:ea typeface="宋体" panose="02010600030101010101" pitchFamily="2" charset="-122"/>
                </a:rPr>
                <a:t>图灵接口</a:t>
              </a:r>
              <a:endParaRPr lang="zh-CN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08125" y="1577340"/>
            <a:ext cx="1201420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0963"/>
              <a:ext cx="629920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工作岗位分析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25" y="3038475"/>
            <a:ext cx="21012785" cy="1073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08125" y="1577340"/>
            <a:ext cx="1201420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0963"/>
              <a:ext cx="629920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岗位薪资分析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3082925"/>
            <a:ext cx="21444585" cy="1065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08125" y="1577340"/>
            <a:ext cx="1201420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0963"/>
              <a:ext cx="629920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岗位城市分析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3" name="图片 2" descr="IMG_12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2856865"/>
            <a:ext cx="21849080" cy="1088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自定义</PresentationFormat>
  <Paragraphs>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96</cp:revision>
  <dcterms:created xsi:type="dcterms:W3CDTF">2019-01-15T04:26:00Z</dcterms:created>
  <dcterms:modified xsi:type="dcterms:W3CDTF">2019-04-04T07:17:54Z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