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11088302" r:id="rId3"/>
    <p:sldId id="11088334" r:id="rId5"/>
    <p:sldId id="11088358" r:id="rId6"/>
    <p:sldId id="11088375" r:id="rId7"/>
    <p:sldId id="11088376" r:id="rId8"/>
    <p:sldId id="11088373" r:id="rId9"/>
    <p:sldId id="11088377" r:id="rId10"/>
    <p:sldId id="11088378" r:id="rId11"/>
    <p:sldId id="11088333" r:id="rId12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A6A6A6"/>
    <a:srgbClr val="F79225"/>
    <a:srgbClr val="E2AC64"/>
    <a:srgbClr val="FB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8"/>
    <p:restoredTop sz="94801"/>
  </p:normalViewPr>
  <p:slideViewPr>
    <p:cSldViewPr snapToGrid="0" snapToObjects="1">
      <p:cViewPr>
        <p:scale>
          <a:sx n="50" d="100"/>
          <a:sy n="50" d="100"/>
        </p:scale>
        <p:origin x="76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42B5A-E070-EA46-B484-B6A90AB99A83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854ED-2072-FC41-86B3-A2873DF1F522}" type="slidenum">
              <a:rPr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 userDrawn="1"/>
        </p:nvGrpSpPr>
        <p:grpSpPr>
          <a:xfrm>
            <a:off x="10394078" y="12391351"/>
            <a:ext cx="3583859" cy="1025269"/>
            <a:chOff x="10394078" y="12391351"/>
            <a:chExt cx="3583859" cy="10252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4078" y="12391351"/>
              <a:ext cx="978907" cy="1025269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2985" y="12683337"/>
              <a:ext cx="2604952" cy="410460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 userDrawn="1"/>
        </p:nvSpPr>
        <p:spPr>
          <a:xfrm>
            <a:off x="5654844" y="0"/>
            <a:ext cx="18729156" cy="85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1" y="0"/>
            <a:ext cx="1419726" cy="852650"/>
          </a:xfrm>
          <a:prstGeom prst="rect">
            <a:avLst/>
          </a:prstGeom>
          <a:solidFill>
            <a:srgbClr val="F79225"/>
          </a:solidFill>
          <a:ln>
            <a:solidFill>
              <a:srgbClr val="E2AC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0" y="-5"/>
            <a:ext cx="24384000" cy="13716007"/>
            <a:chOff x="0" y="-5"/>
            <a:chExt cx="24384000" cy="13716007"/>
          </a:xfrm>
        </p:grpSpPr>
        <p:grpSp>
          <p:nvGrpSpPr>
            <p:cNvPr id="13" name="组 12"/>
            <p:cNvGrpSpPr/>
            <p:nvPr/>
          </p:nvGrpSpPr>
          <p:grpSpPr>
            <a:xfrm>
              <a:off x="0" y="-5"/>
              <a:ext cx="24384000" cy="13716007"/>
              <a:chOff x="0" y="-5"/>
              <a:chExt cx="24384000" cy="13716007"/>
            </a:xfrm>
          </p:grpSpPr>
          <p:pic>
            <p:nvPicPr>
              <p:cNvPr id="2338" name="Picture" descr="Picture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8529743" y="6620984"/>
                <a:ext cx="7555667" cy="395125"/>
              </a:xfrm>
              <a:prstGeom prst="rect">
                <a:avLst/>
              </a:prstGeom>
            </p:spPr>
          </p:pic>
          <p:grpSp>
            <p:nvGrpSpPr>
              <p:cNvPr id="7" name="组 6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936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403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pic>
            <p:nvPicPr>
              <p:cNvPr id="2805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825293" y="7621074"/>
                <a:ext cx="2964519" cy="878527"/>
              </a:xfrm>
              <a:prstGeom prst="rect">
                <a:avLst/>
              </a:prstGeom>
              <a:effectLst>
                <a:outerShdw blurRad="152400" dist="115354" dir="2700000" algn="ctr">
                  <a:srgbClr val="000000">
                    <a:alpha val="30000"/>
                  </a:srgbClr>
                </a:outerShdw>
              </a:effectLst>
            </p:spPr>
          </p:pic>
          <p:sp>
            <p:nvSpPr>
              <p:cNvPr id="8" name="直角三角形 7"/>
              <p:cNvSpPr/>
              <p:nvPr/>
            </p:nvSpPr>
            <p:spPr>
              <a:xfrm rot="10800000">
                <a:off x="19301253" y="-5"/>
                <a:ext cx="5082742" cy="6514241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6200000">
                <a:off x="20284037" y="9616039"/>
                <a:ext cx="6750069" cy="1449856"/>
              </a:xfrm>
              <a:prstGeom prst="rtTriangle">
                <a:avLst/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08541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0" y="6514239"/>
                <a:ext cx="8298590" cy="4516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36923" y="7737172"/>
                <a:ext cx="229772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3600" dirty="0" smtClean="0">
                    <a:solidFill>
                      <a:schemeClr val="bg1"/>
                    </a:solidFill>
                  </a:rPr>
                  <a:t>@</a:t>
                </a:r>
                <a:r>
                  <a:rPr kumimoji="1" lang="zh-CN" altLang="en-US" sz="3600" dirty="0" smtClean="0">
                    <a:solidFill>
                      <a:schemeClr val="bg1"/>
                    </a:solidFill>
                  </a:rPr>
                  <a:t>居然</a:t>
                </a:r>
                <a:endParaRPr kumimoji="1" lang="zh-CN" altLang="en-US" sz="3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" y="4595375"/>
              <a:ext cx="24383995" cy="15684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9600" dirty="0" smtClean="0">
                  <a:latin typeface="+mj-lt"/>
                </a:rPr>
                <a:t>Python</a:t>
              </a:r>
              <a:r>
                <a:rPr lang="zh-CN" altLang="en-US" sz="9600" dirty="0" smtClean="0">
                  <a:latin typeface="+mj-lt"/>
                  <a:ea typeface="宋体" panose="02010600030101010101" pitchFamily="2" charset="-122"/>
                </a:rPr>
                <a:t>模拟登陆微博</a:t>
              </a:r>
              <a:endParaRPr kumimoji="1" lang="zh-CN" altLang="en-US" sz="9600" dirty="0" smtClean="0">
                <a:latin typeface="+mj-lt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301460" y="12117705"/>
            <a:ext cx="3684270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微信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:logic_juran</a:t>
            </a:r>
            <a:endParaRPr kumimoji="1" lang="zh-CN" altLang="en-US" sz="4000" dirty="0" smtClean="0">
              <a:latin typeface="+mj-lt"/>
              <a:ea typeface="宋体" panose="02010600030101010101" pitchFamily="2" charset="-122"/>
            </a:endParaRPr>
          </a:p>
          <a:p>
            <a:pPr algn="l"/>
            <a:r>
              <a:rPr kumimoji="1" lang="zh-CN" altLang="en-US" sz="4000" dirty="0" smtClean="0">
                <a:latin typeface="+mj-lt"/>
                <a:ea typeface="宋体" panose="02010600030101010101" pitchFamily="2" charset="-122"/>
              </a:rPr>
              <a:t>简书</a:t>
            </a:r>
            <a:r>
              <a:rPr kumimoji="1" lang="en-US" altLang="zh-CN" sz="4000" dirty="0" smtClean="0">
                <a:latin typeface="+mj-lt"/>
                <a:ea typeface="宋体" panose="02010600030101010101" pitchFamily="2" charset="-122"/>
              </a:rPr>
              <a:t>:ju7ran</a:t>
            </a:r>
            <a:endParaRPr kumimoji="1" lang="en-US" altLang="zh-CN" sz="4000" dirty="0" smtClean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 56"/>
          <p:cNvGrpSpPr/>
          <p:nvPr/>
        </p:nvGrpSpPr>
        <p:grpSpPr>
          <a:xfrm>
            <a:off x="-404383" y="3481686"/>
            <a:ext cx="13616455" cy="7203123"/>
            <a:chOff x="-404383" y="3481686"/>
            <a:chExt cx="13616455" cy="7203123"/>
          </a:xfrm>
        </p:grpSpPr>
        <p:sp>
          <p:nvSpPr>
            <p:cNvPr id="27" name="矩形 26"/>
            <p:cNvSpPr/>
            <p:nvPr/>
          </p:nvSpPr>
          <p:spPr>
            <a:xfrm>
              <a:off x="1409634" y="7268519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409634" y="3481686"/>
              <a:ext cx="9994033" cy="1538113"/>
            </a:xfrm>
            <a:prstGeom prst="rect">
              <a:avLst/>
            </a:prstGeom>
            <a:solidFill>
              <a:srgbClr val="F7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5370023"/>
              <a:ext cx="9994033" cy="1538113"/>
            </a:xfrm>
            <a:prstGeom prst="rect">
              <a:avLst/>
            </a:prstGeom>
          </p:spPr>
        </p:pic>
        <p:pic>
          <p:nvPicPr>
            <p:cNvPr id="5" name="Picture" descr="Picture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09634" y="9146696"/>
              <a:ext cx="9994033" cy="1538113"/>
            </a:xfrm>
            <a:prstGeom prst="rect">
              <a:avLst/>
            </a:prstGeom>
          </p:spPr>
        </p:pic>
        <p:pic>
          <p:nvPicPr>
            <p:cNvPr id="21" name="Picture" descr="Picture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9740000">
              <a:off x="-404383" y="6155998"/>
              <a:ext cx="13616455" cy="1862032"/>
            </a:xfrm>
            <a:prstGeom prst="rect">
              <a:avLst/>
            </a:prstGeom>
          </p:spPr>
        </p:pic>
        <p:pic>
          <p:nvPicPr>
            <p:cNvPr id="6" name="Picture" descr="Pictur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9740000">
              <a:off x="2402571" y="6760206"/>
              <a:ext cx="7708094" cy="996310"/>
            </a:xfrm>
            <a:prstGeom prst="rect">
              <a:avLst/>
            </a:prstGeom>
          </p:spPr>
        </p:pic>
      </p:grpSp>
      <p:grpSp>
        <p:nvGrpSpPr>
          <p:cNvPr id="58" name="组 57"/>
          <p:cNvGrpSpPr/>
          <p:nvPr/>
        </p:nvGrpSpPr>
        <p:grpSpPr>
          <a:xfrm>
            <a:off x="12512341" y="2556648"/>
            <a:ext cx="9579073" cy="1279825"/>
            <a:chOff x="12512341" y="2556648"/>
            <a:chExt cx="9579073" cy="1279825"/>
          </a:xfrm>
        </p:grpSpPr>
        <p:grpSp>
          <p:nvGrpSpPr>
            <p:cNvPr id="33" name="组 32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2" name="直线连接符 31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6600" dirty="0"/>
                <a:t>web</a:t>
              </a:r>
              <a:r>
                <a:rPr kumimoji="1" lang="zh-CN" altLang="en-US" sz="6600" dirty="0">
                  <a:ea typeface="宋体" panose="02010600030101010101" pitchFamily="2" charset="-122"/>
                </a:rPr>
                <a:t>开发（后端）</a:t>
              </a:r>
              <a:endParaRPr kumimoji="1" lang="zh-CN" altLang="en-US" sz="66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12512341" y="5009683"/>
            <a:ext cx="9579073" cy="1279825"/>
            <a:chOff x="12512341" y="5009683"/>
            <a:chExt cx="9579073" cy="1279825"/>
          </a:xfrm>
        </p:grpSpPr>
        <p:grpSp>
          <p:nvGrpSpPr>
            <p:cNvPr id="40" name="组 39"/>
            <p:cNvGrpSpPr/>
            <p:nvPr/>
          </p:nvGrpSpPr>
          <p:grpSpPr>
            <a:xfrm>
              <a:off x="12512341" y="5009683"/>
              <a:ext cx="9579073" cy="1279825"/>
              <a:chOff x="12331458" y="2527352"/>
              <a:chExt cx="9579073" cy="1279825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平行四边形 41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3" name="直线连接符 42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4532048" y="5109696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爬虫开发</a:t>
              </a:r>
              <a:endParaRPr kumimoji="1" lang="zh-CN" altLang="en-US" sz="6500" dirty="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12512341" y="7462718"/>
            <a:ext cx="9579073" cy="1279825"/>
            <a:chOff x="12512341" y="7462718"/>
            <a:chExt cx="9579073" cy="1279825"/>
          </a:xfrm>
        </p:grpSpPr>
        <p:grpSp>
          <p:nvGrpSpPr>
            <p:cNvPr id="44" name="组 43"/>
            <p:cNvGrpSpPr/>
            <p:nvPr/>
          </p:nvGrpSpPr>
          <p:grpSpPr>
            <a:xfrm>
              <a:off x="12512341" y="7462718"/>
              <a:ext cx="9579073" cy="1279825"/>
              <a:chOff x="12331458" y="2527352"/>
              <a:chExt cx="9579073" cy="1279825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7" name="直线连接符 46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/>
            <p:cNvSpPr txBox="1"/>
            <p:nvPr/>
          </p:nvSpPr>
          <p:spPr>
            <a:xfrm>
              <a:off x="14532048" y="7650454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/>
                <a:t>人工智能</a:t>
              </a:r>
              <a:endParaRPr kumimoji="1" lang="zh-CN" altLang="en-US" sz="6500" dirty="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12192000" y="9605127"/>
            <a:ext cx="9579073" cy="1279825"/>
            <a:chOff x="12512341" y="9915752"/>
            <a:chExt cx="9579073" cy="1279825"/>
          </a:xfrm>
        </p:grpSpPr>
        <p:grpSp>
          <p:nvGrpSpPr>
            <p:cNvPr id="36" name="组 35"/>
            <p:cNvGrpSpPr/>
            <p:nvPr/>
          </p:nvGrpSpPr>
          <p:grpSpPr>
            <a:xfrm>
              <a:off x="12512341" y="9915752"/>
              <a:ext cx="9579073" cy="1279825"/>
              <a:chOff x="12331458" y="2527352"/>
              <a:chExt cx="9579073" cy="1279825"/>
            </a:xfrm>
          </p:grpSpPr>
          <p:sp>
            <p:nvSpPr>
              <p:cNvPr id="37" name="平行四边形 36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平行四边形 37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9" name="直线连接符 38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4407511" y="10015765"/>
              <a:ext cx="7559366" cy="10915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6500" dirty="0" smtClean="0"/>
                <a:t>  数据分析</a:t>
              </a:r>
              <a:endParaRPr kumimoji="1" lang="en-US" altLang="zh-CN" sz="6500" dirty="0" smtClean="0"/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8" y="349335"/>
            <a:ext cx="1188076" cy="1244345"/>
          </a:xfrm>
          <a:prstGeom prst="rect">
            <a:avLst/>
          </a:prstGeom>
        </p:spPr>
      </p:pic>
      <p:pic>
        <p:nvPicPr>
          <p:cNvPr id="66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1404" y="751832"/>
            <a:ext cx="2770826" cy="439353"/>
          </a:xfrm>
          <a:prstGeom prst="rect">
            <a:avLst/>
          </a:prstGeom>
        </p:spPr>
      </p:pic>
      <p:pic>
        <p:nvPicPr>
          <p:cNvPr id="67" name="Picture" descr="Pictur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381" y="1379122"/>
            <a:ext cx="1164818" cy="2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974725" y="2596291"/>
            <a:ext cx="12246610" cy="1279825"/>
            <a:chOff x="12512341" y="2556648"/>
            <a:chExt cx="9579073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9579073" cy="1279825"/>
              <a:chOff x="12331458" y="2527352"/>
              <a:chExt cx="9579073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 flipV="1">
                <a:off x="12331458" y="3807176"/>
                <a:ext cx="9579073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2048" y="2561317"/>
              <a:ext cx="7559366" cy="1106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6600" dirty="0">
                  <a:solidFill>
                    <a:schemeClr val="tx1"/>
                  </a:solidFill>
                  <a:latin typeface="+mj-lt"/>
                  <a:ea typeface="宋体" panose="02010600030101010101" pitchFamily="2" charset="-122"/>
                  <a:cs typeface="+mj-lt"/>
                  <a:sym typeface="+mn-ea"/>
                </a:rPr>
                <a:t>爬虫与反爬虫之间的斗争</a:t>
              </a:r>
              <a:endParaRPr lang="zh-CN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860425"/>
            <a:ext cx="20993735" cy="12927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430020" y="1918970"/>
            <a:ext cx="8536078" cy="1279525"/>
            <a:chOff x="12512341" y="2556648"/>
            <a:chExt cx="8005801" cy="1279825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8005801" cy="1279825"/>
              <a:chOff x="12331458" y="2527352"/>
              <a:chExt cx="8005801" cy="1279825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7"/>
                <a:ext cx="800580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758" y="2561094"/>
              <a:ext cx="5400573" cy="11070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l"/>
              <a:r>
                <a:rPr lang="zh-CN" altLang="en-US" sz="6600">
                  <a:sym typeface="+mn-ea"/>
                </a:rPr>
                <a:t>爬虫的建议</a:t>
              </a:r>
              <a:endParaRPr lang="zh-CN" altLang="zh-CN" sz="66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j-lt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30020" y="4497705"/>
            <a:ext cx="119068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1 尽量减少请求次数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2 关注网站的所有类型的页面</a:t>
            </a:r>
            <a:endParaRPr lang="zh-CN" altLang="en-US" sz="4000"/>
          </a:p>
          <a:p>
            <a:r>
              <a:rPr lang="zh-CN" altLang="en-US" sz="4000"/>
              <a:t> </a:t>
            </a:r>
            <a:endParaRPr lang="zh-CN" altLang="en-US" sz="4000"/>
          </a:p>
          <a:p>
            <a:r>
              <a:rPr lang="zh-CN" altLang="en-US" sz="4000"/>
              <a:t>3 多伪装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4 利用多线程分布式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722755" y="1952625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Selenium</a:t>
              </a:r>
              <a:endParaRPr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22755" y="4256405"/>
            <a:ext cx="2065782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selenium是一个web的自动化测试工具，最初是为网站自动化测试而开发的，selenium可以直接运行在浏览器上，它支持所有主流的浏览器，可以接收指令，让浏览器自动加载页面，获取需要的数据，甚至页面截屏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722755" y="8220075"/>
            <a:ext cx="185832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Selenium对浏览器支持的版本</a:t>
            </a:r>
            <a:r>
              <a:rPr lang="en-US" altLang="zh-CN" sz="4000"/>
              <a:t>:</a:t>
            </a:r>
            <a:r>
              <a:rPr lang="zh-CN" altLang="en-US" sz="4000"/>
              <a:t>http://www.cnblogs.com/iceb/p/7195876.html</a:t>
            </a:r>
            <a:endParaRPr lang="zh-CN" altLang="en-US" sz="4000"/>
          </a:p>
          <a:p>
            <a:endParaRPr lang="zh-CN" altLang="en-US" sz="4000"/>
          </a:p>
          <a:p>
            <a:r>
              <a:rPr lang="en-US" altLang="zh-CN" sz="4000"/>
              <a:t>selenium</a:t>
            </a:r>
            <a:r>
              <a:rPr lang="zh-CN" altLang="en-US" sz="4000">
                <a:ea typeface="宋体" panose="02010600030101010101" pitchFamily="2" charset="-122"/>
              </a:rPr>
              <a:t>下载的版本地址</a:t>
            </a:r>
            <a:r>
              <a:rPr lang="en-US" altLang="zh-CN" sz="4000">
                <a:ea typeface="宋体" panose="02010600030101010101" pitchFamily="2" charset="-122"/>
              </a:rPr>
              <a:t>:http://chromedriver.storage.googleapis.com/index.html</a:t>
            </a:r>
            <a:endParaRPr lang="en-US" altLang="zh-CN" sz="4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岗位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4" name="图片 3" descr="IMG_12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81605"/>
            <a:ext cx="22980650" cy="1102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30216" y="77564"/>
            <a:ext cx="4220308" cy="7835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450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Python</a:t>
            </a:r>
            <a:endParaRPr kumimoji="1" lang="zh-CN" altLang="en-US" sz="45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16200" y="2856882"/>
            <a:ext cx="16662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400" i="0" dirty="0">
              <a:solidFill>
                <a:srgbClr val="24292E"/>
              </a:solidFill>
              <a:effectLst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1661160" y="1225550"/>
            <a:ext cx="7076440" cy="1279525"/>
            <a:chOff x="12512341" y="2556648"/>
            <a:chExt cx="7151895" cy="1279824"/>
          </a:xfrm>
        </p:grpSpPr>
        <p:grpSp>
          <p:nvGrpSpPr>
            <p:cNvPr id="7" name="组 6"/>
            <p:cNvGrpSpPr/>
            <p:nvPr/>
          </p:nvGrpSpPr>
          <p:grpSpPr>
            <a:xfrm>
              <a:off x="12512341" y="2556648"/>
              <a:ext cx="7151895" cy="1279824"/>
              <a:chOff x="12331458" y="2527352"/>
              <a:chExt cx="7151895" cy="1279824"/>
            </a:xfrm>
          </p:grpSpPr>
          <p:sp>
            <p:nvSpPr>
              <p:cNvPr id="9" name="平行四边形 8"/>
              <p:cNvSpPr/>
              <p:nvPr/>
            </p:nvSpPr>
            <p:spPr>
              <a:xfrm>
                <a:off x="12331458" y="2527352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rgbClr val="F79225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>
                <a:off x="13067462" y="2539120"/>
                <a:ext cx="1283703" cy="1268056"/>
              </a:xfrm>
              <a:prstGeom prst="parallelogram">
                <a:avLst>
                  <a:gd name="adj" fmla="val 6284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1" name="直线连接符 10"/>
              <p:cNvCxnSpPr/>
              <p:nvPr/>
            </p:nvCxnSpPr>
            <p:spPr>
              <a:xfrm>
                <a:off x="12331458" y="3807176"/>
                <a:ext cx="7151895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14531994" y="2561094"/>
              <a:ext cx="4985277" cy="11070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Python</a:t>
              </a:r>
              <a:r>
                <a:rPr lang="zh-CN" altLang="en-US" sz="6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年薪</a:t>
              </a:r>
              <a:endParaRPr lang="zh-CN" altLang="en-US" sz="6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endParaRPr>
            </a:p>
          </p:txBody>
        </p:sp>
      </p:grpSp>
      <p:pic>
        <p:nvPicPr>
          <p:cNvPr id="2" name="图片 1" descr="IMG_12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856865"/>
            <a:ext cx="22136735" cy="1079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" y="0"/>
            <a:ext cx="24384001" cy="13765382"/>
            <a:chOff x="0" y="-1"/>
            <a:chExt cx="24384001" cy="13765382"/>
          </a:xfrm>
        </p:grpSpPr>
        <p:grpSp>
          <p:nvGrpSpPr>
            <p:cNvPr id="3" name="组 2"/>
            <p:cNvGrpSpPr/>
            <p:nvPr/>
          </p:nvGrpSpPr>
          <p:grpSpPr>
            <a:xfrm>
              <a:off x="0" y="-1"/>
              <a:ext cx="24384001" cy="13765382"/>
              <a:chOff x="0" y="-1"/>
              <a:chExt cx="24384001" cy="13765382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03328" y="349335"/>
                <a:ext cx="3958902" cy="1244345"/>
                <a:chOff x="1033228" y="942459"/>
                <a:chExt cx="3958902" cy="1244345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3228" y="942459"/>
                  <a:ext cx="1188076" cy="1244345"/>
                </a:xfrm>
                <a:prstGeom prst="rect">
                  <a:avLst/>
                </a:prstGeom>
              </p:spPr>
            </p:pic>
            <p:pic>
              <p:nvPicPr>
                <p:cNvPr id="10" name="Picture" descr="Picture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221304" y="1344956"/>
                  <a:ext cx="2770826" cy="439353"/>
                </a:xfrm>
                <a:prstGeom prst="rect">
                  <a:avLst/>
                </a:prstGeom>
              </p:spPr>
            </p:pic>
            <p:pic>
              <p:nvPicPr>
                <p:cNvPr id="11" name="Picture" descr="Picture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2557281" y="1972246"/>
                  <a:ext cx="1164818" cy="27540"/>
                </a:xfrm>
                <a:prstGeom prst="rect">
                  <a:avLst/>
                </a:prstGeom>
              </p:spPr>
            </p:pic>
          </p:grpSp>
          <p:sp>
            <p:nvSpPr>
              <p:cNvPr id="16" name="文本框 15"/>
              <p:cNvSpPr txBox="1"/>
              <p:nvPr/>
            </p:nvSpPr>
            <p:spPr>
              <a:xfrm>
                <a:off x="0" y="4333742"/>
                <a:ext cx="24384000" cy="31700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THANK</a:t>
                </a:r>
                <a:r>
                  <a:rPr kumimoji="1" lang="zh-CN" altLang="en-US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kumimoji="1" lang="en-US" altLang="zh-CN" sz="20000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YOU</a:t>
                </a:r>
                <a:endParaRPr kumimoji="1" lang="zh-CN" altLang="en-US" sz="200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  <p:grpSp>
            <p:nvGrpSpPr>
              <p:cNvPr id="19" name="组 18"/>
              <p:cNvGrpSpPr/>
              <p:nvPr/>
            </p:nvGrpSpPr>
            <p:grpSpPr>
              <a:xfrm>
                <a:off x="10707006" y="7932806"/>
                <a:ext cx="2969988" cy="769027"/>
                <a:chOff x="11843826" y="8876617"/>
                <a:chExt cx="2969988" cy="769027"/>
              </a:xfrm>
            </p:grpSpPr>
            <p:pic>
              <p:nvPicPr>
                <p:cNvPr id="17" name="Picture" descr="Picture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1986101" y="8876617"/>
                  <a:ext cx="2685438" cy="769027"/>
                </a:xfrm>
                <a:prstGeom prst="rect">
                  <a:avLst/>
                </a:prstGeom>
                <a:effectLst>
                  <a:outerShdw blurRad="152400" dist="115354" dir="2700000" algn="ctr">
                    <a:srgbClr val="000000">
                      <a:alpha val="30000"/>
                    </a:srgbClr>
                  </a:outerShdw>
                </a:effectLst>
              </p:spPr>
            </p:pic>
            <p:pic>
              <p:nvPicPr>
                <p:cNvPr id="18" name="Picture" descr="Picture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1843826" y="9050573"/>
                  <a:ext cx="2969988" cy="421116"/>
                </a:xfrm>
                <a:prstGeom prst="rect">
                  <a:avLst/>
                </a:prstGeom>
              </p:spPr>
            </p:pic>
          </p:grpSp>
          <p:sp>
            <p:nvSpPr>
              <p:cNvPr id="20" name="矩形 19"/>
              <p:cNvSpPr/>
              <p:nvPr/>
            </p:nvSpPr>
            <p:spPr>
              <a:xfrm>
                <a:off x="0" y="8039809"/>
                <a:ext cx="10515353" cy="48806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868647" y="8024635"/>
                <a:ext cx="10146385" cy="4229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三角形 12"/>
              <p:cNvSpPr/>
              <p:nvPr/>
            </p:nvSpPr>
            <p:spPr>
              <a:xfrm rot="5400000">
                <a:off x="-4417681" y="7556297"/>
                <a:ext cx="10626765" cy="1791404"/>
              </a:xfrm>
              <a:prstGeom prst="triangle">
                <a:avLst>
                  <a:gd name="adj" fmla="val 88272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三角形 11"/>
              <p:cNvSpPr/>
              <p:nvPr/>
            </p:nvSpPr>
            <p:spPr>
              <a:xfrm rot="16200000">
                <a:off x="15132188" y="4464185"/>
                <a:ext cx="13716000" cy="4787627"/>
              </a:xfrm>
              <a:prstGeom prst="triangle">
                <a:avLst>
                  <a:gd name="adj" fmla="val 75586"/>
                </a:avLst>
              </a:prstGeom>
              <a:solidFill>
                <a:srgbClr val="F79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0" y="13269724"/>
              <a:ext cx="24384000" cy="44627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300" u="sng"/>
                <a:t>https://logicedu.ke.qq.com</a:t>
              </a:r>
              <a:endParaRPr lang="zh-CN" altLang="en-US" sz="2300" u="sn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WPS 演示</Application>
  <PresentationFormat>自定义</PresentationFormat>
  <Paragraphs>55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</vt:lpstr>
      <vt:lpstr>黑体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居然</cp:lastModifiedBy>
  <cp:revision>113</cp:revision>
  <dcterms:created xsi:type="dcterms:W3CDTF">2019-01-15T04:26:00Z</dcterms:created>
  <dcterms:modified xsi:type="dcterms:W3CDTF">2019-04-26T06:04:23Z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