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3" r:id="rId7"/>
    <p:sldId id="11088371" r:id="rId8"/>
    <p:sldId id="11088333" r:id="rId9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13269724"/>
                <a:ext cx="24384000" cy="44627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300" u="sng"/>
                  <a:t>https://logicedu.ke.qq.com</a:t>
                </a:r>
                <a:endParaRPr lang="zh-CN" altLang="en-US" sz="2300" u="sng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爬取小说</a:t>
              </a:r>
              <a:endParaRPr kumimoji="1" lang="zh-CN" altLang="en-US" sz="1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sp>
        <p:nvSpPr>
          <p:cNvPr id="62" name="矩形 61"/>
          <p:cNvSpPr/>
          <p:nvPr/>
        </p:nvSpPr>
        <p:spPr>
          <a:xfrm>
            <a:off x="0" y="13269724"/>
            <a:ext cx="24384000" cy="44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300" u="sng"/>
              <a:t>https://logicedu.ke.qq.com</a:t>
            </a:r>
            <a:endParaRPr lang="zh-CN" altLang="en-US" sz="2300" u="sng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753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在Pytho2.x中使用import urllib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在Python3.x中会使用import urllib.request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在Pytho2.x中使用import urlopen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在Python3.x中会使用import urllib.request.urlopen。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233805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Python3中urllib使用介绍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28720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自定义</PresentationFormat>
  <Paragraphs>65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79</cp:revision>
  <dcterms:created xsi:type="dcterms:W3CDTF">2019-01-15T04:26:00Z</dcterms:created>
  <dcterms:modified xsi:type="dcterms:W3CDTF">2019-02-15T13:23:04Z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