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76" r:id="rId6"/>
    <p:sldId id="11088383" r:id="rId7"/>
    <p:sldId id="11088373" r:id="rId8"/>
    <p:sldId id="11088371" r:id="rId9"/>
    <p:sldId id="11088380" r:id="rId10"/>
    <p:sldId id="11088381" r:id="rId11"/>
    <p:sldId id="11088333" r:id="rId12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1413510" y="-18161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颜值检测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580225" y="11947525"/>
            <a:ext cx="452501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3958210"/>
            <a:ext cx="20142200" cy="821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1.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确定爬取的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地址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860425"/>
            <a:ext cx="20993735" cy="1292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401"/>
            <a:ext cx="1233805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660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sym typeface="宋体" panose="02010600030101010101" pitchFamily="2" charset="-122"/>
                </a:rPr>
                <a:t>百度云介绍</a:t>
              </a:r>
              <a:endParaRPr lang="zh-CN" altLang="en-US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988185" y="1830070"/>
            <a:ext cx="1282827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31" y="2560963"/>
              <a:ext cx="7043220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与其他语言对比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512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520" y="3394710"/>
            <a:ext cx="21892260" cy="10285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自定义</PresentationFormat>
  <Paragraphs>58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96</cp:revision>
  <dcterms:created xsi:type="dcterms:W3CDTF">2019-01-15T04:26:00Z</dcterms:created>
  <dcterms:modified xsi:type="dcterms:W3CDTF">2019-06-06T12:07:43Z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