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11088302" r:id="rId3"/>
    <p:sldId id="11088386" r:id="rId5"/>
    <p:sldId id="11088334" r:id="rId6"/>
    <p:sldId id="11088381" r:id="rId7"/>
    <p:sldId id="11088376" r:id="rId8"/>
    <p:sldId id="11088377" r:id="rId9"/>
    <p:sldId id="11088378" r:id="rId10"/>
    <p:sldId id="11088333" r:id="rId11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" y="11466075"/>
            <a:ext cx="24383995" cy="1568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zh-CN" sz="96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宋体" panose="02010600030101010101" pitchFamily="2" charset="-122"/>
              </a:rPr>
              <a:t>每天</a:t>
            </a:r>
            <a:r>
              <a:rPr lang="en-US" altLang="zh-CN" sz="96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宋体" panose="02010600030101010101" pitchFamily="2" charset="-122"/>
              </a:rPr>
              <a:t>2</a:t>
            </a:r>
            <a:r>
              <a:rPr lang="zh-CN" altLang="en-US" sz="96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宋体" panose="02010600030101010101" pitchFamily="2" charset="-122"/>
              </a:rPr>
              <a:t>个小时</a:t>
            </a:r>
            <a:r>
              <a:rPr lang="en-US" altLang="zh-CN" sz="96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宋体" panose="02010600030101010101" pitchFamily="2" charset="-122"/>
              </a:rPr>
              <a:t>,</a:t>
            </a:r>
            <a:r>
              <a:rPr lang="zh-CN" altLang="en-US" sz="96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宋体" panose="02010600030101010101" pitchFamily="2" charset="-122"/>
              </a:rPr>
              <a:t>你也可以</a:t>
            </a:r>
            <a:endParaRPr lang="zh-CN" altLang="en-US" sz="9600" dirty="0" smtClean="0">
              <a:solidFill>
                <a:schemeClr val="bg1">
                  <a:lumMod val="85000"/>
                </a:schemeClr>
              </a:solidFill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sz="9600" dirty="0" smtClean="0">
                  <a:latin typeface="+mj-lt"/>
                </a:rPr>
                <a:t>Python</a:t>
              </a:r>
              <a:r>
                <a:rPr lang="zh-CN" sz="9600" dirty="0" smtClean="0">
                  <a:latin typeface="+mj-lt"/>
                  <a:ea typeface="宋体" panose="02010600030101010101" pitchFamily="2" charset="-122"/>
                </a:rPr>
                <a:t>付费</a:t>
              </a:r>
              <a:r>
                <a:rPr sz="9600" dirty="0" smtClean="0">
                  <a:latin typeface="+mj-lt"/>
                </a:rPr>
                <a:t>内容反爬</a:t>
              </a:r>
              <a:endParaRPr sz="9600" dirty="0" smtClean="0">
                <a:latin typeface="+mj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54755"/>
            <a:ext cx="20142200" cy="686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30020" y="1918970"/>
            <a:ext cx="8536078" cy="1279525"/>
            <a:chOff x="12512341" y="2556648"/>
            <a:chExt cx="8005801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8005801" cy="1279825"/>
              <a:chOff x="12331458" y="2527352"/>
              <a:chExt cx="8005801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7"/>
                <a:ext cx="800580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758" y="2561094"/>
              <a:ext cx="5400573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l"/>
              <a:r>
                <a:rPr lang="zh-CN" altLang="en-US" sz="6600">
                  <a:sym typeface="+mn-ea"/>
                </a:rPr>
                <a:t>爬虫的建议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30020" y="4497705"/>
            <a:ext cx="119068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1 尽量减少请求次数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 关注网站的所有类型的页面</a:t>
            </a:r>
            <a:endParaRPr lang="zh-CN" altLang="en-US" sz="4000"/>
          </a:p>
          <a:p>
            <a:r>
              <a:rPr lang="zh-CN" altLang="en-US" sz="4000"/>
              <a:t> </a:t>
            </a:r>
            <a:endParaRPr lang="zh-CN" altLang="en-US" sz="4000"/>
          </a:p>
          <a:p>
            <a:r>
              <a:rPr lang="zh-CN" altLang="en-US" sz="4000"/>
              <a:t>3 多伪装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4 利用多线程分布式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自定义</PresentationFormat>
  <Paragraphs>56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130</cp:revision>
  <dcterms:created xsi:type="dcterms:W3CDTF">2019-01-15T04:26:00Z</dcterms:created>
  <dcterms:modified xsi:type="dcterms:W3CDTF">2019-10-31T10:31:48Z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