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58" r:id="rId6"/>
    <p:sldId id="11088371" r:id="rId7"/>
    <p:sldId id="11088333" r:id="rId8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爬取王者荣耀</a:t>
              </a:r>
              <a:endParaRPr kumimoji="1" lang="zh-CN" altLang="en-US" sz="120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934430" y="11506835"/>
            <a:ext cx="3999865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/>
              <a:t>微信</a:t>
            </a:r>
            <a:r>
              <a:rPr kumimoji="1" lang="en-US" altLang="zh-CN" sz="4000" dirty="0"/>
              <a:t>:logic_juran</a:t>
            </a:r>
            <a:endParaRPr kumimoji="1" lang="en-US" altLang="zh-CN" sz="4000" dirty="0"/>
          </a:p>
          <a:p>
            <a:pPr algn="l"/>
            <a:r>
              <a:rPr kumimoji="1" lang="zh-CN" altLang="en-US" sz="4000" dirty="0">
                <a:ea typeface="宋体" panose="02010600030101010101" pitchFamily="2" charset="-122"/>
              </a:rPr>
              <a:t>简书</a:t>
            </a:r>
            <a:r>
              <a:rPr kumimoji="1" lang="en-US" altLang="zh-CN" sz="4000" dirty="0">
                <a:ea typeface="宋体" panose="02010600030101010101" pitchFamily="2" charset="-122"/>
              </a:rPr>
              <a:t>:ju7ran</a:t>
            </a:r>
            <a:endParaRPr kumimoji="1" lang="en-US" altLang="zh-CN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32885"/>
            <a:ext cx="20142200" cy="821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1.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确定爬取的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地址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28720"/>
            <a:ext cx="20142200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安装：pip install requests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requests库的七个主要方法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方法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	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解释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requests.request() 	构造一个请求，支持以下各种方法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requests.get()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requests.head()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获取html头部信息的主要方法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requests.post()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向html网页提交post请求的方法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requests.put()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向html网页提交put请求的方法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requests.patch()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向html提交局部修改的请求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requests.delete()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向html提交删除请求</a:t>
            </a:r>
            <a:r>
              <a:rPr lang="en-US" altLang="zh-CN" sz="4000" dirty="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endParaRPr lang="en-US" altLang="zh-CN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>
                  <a:ea typeface="宋体" panose="02010600030101010101" pitchFamily="2" charset="-122"/>
                </a:rPr>
                <a:t>requests</a:t>
              </a:r>
              <a:endParaRPr lang="en-US" altLang="zh-CN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演示</Application>
  <PresentationFormat>自定义</PresentationFormat>
  <Paragraphs>57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87</cp:revision>
  <dcterms:created xsi:type="dcterms:W3CDTF">2019-01-15T04:26:00Z</dcterms:created>
  <dcterms:modified xsi:type="dcterms:W3CDTF">2019-04-08T07:19:03Z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