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1088302" r:id="rId3"/>
    <p:sldId id="11088334" r:id="rId5"/>
    <p:sldId id="11088358" r:id="rId6"/>
    <p:sldId id="11088375" r:id="rId7"/>
    <p:sldId id="11088376" r:id="rId8"/>
    <p:sldId id="11088373" r:id="rId9"/>
    <p:sldId id="11088377" r:id="rId10"/>
    <p:sldId id="11088378" r:id="rId11"/>
    <p:sldId id="11088333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模拟登陆</a:t>
              </a:r>
              <a:r>
                <a:rPr lang="en-US" altLang="zh-CN" sz="9600" dirty="0" smtClean="0">
                  <a:latin typeface="+mj-lt"/>
                  <a:ea typeface="宋体" panose="02010600030101010101" pitchFamily="2" charset="-122"/>
                </a:rPr>
                <a:t>QQ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邮箱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74725" y="2596291"/>
            <a:ext cx="1224661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6600" dirty="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爬虫与反爬虫之间的斗争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860425"/>
            <a:ext cx="20993735" cy="1292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625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Selenium</a:t>
              </a:r>
              <a:endParaRPr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2755" y="4256405"/>
            <a:ext cx="206578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selenium是一个web的自动化测试工具，最初是为网站自动化测试而开发的，selenium可以直接运行在浏览器上，它支持所有主流的浏览器，可以接收指令，让浏览器自动加载页面，获取需要的数据，甚至页面截屏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722755" y="8220075"/>
            <a:ext cx="185832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Selenium对浏览器支持的版本</a:t>
            </a:r>
            <a:r>
              <a:rPr lang="en-US" altLang="zh-CN" sz="4000"/>
              <a:t>:</a:t>
            </a:r>
            <a:r>
              <a:rPr lang="zh-CN" altLang="en-US" sz="4000"/>
              <a:t>http://www.cnblogs.com/iceb/p/7195876.html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selenium</a:t>
            </a:r>
            <a:r>
              <a:rPr lang="zh-CN" altLang="en-US" sz="4000">
                <a:ea typeface="宋体" panose="02010600030101010101" pitchFamily="2" charset="-122"/>
              </a:rPr>
              <a:t>下载的版本地址</a:t>
            </a:r>
            <a:r>
              <a:rPr lang="en-US" altLang="zh-CN" sz="4000">
                <a:ea typeface="宋体" panose="02010600030101010101" pitchFamily="2" charset="-122"/>
              </a:rPr>
              <a:t>:http://chromedriver.storage.googleapis.com/index.html</a:t>
            </a:r>
            <a:endParaRPr lang="en-US" altLang="zh-CN" sz="4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自定义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114</cp:revision>
  <dcterms:created xsi:type="dcterms:W3CDTF">2019-01-15T04:26:00Z</dcterms:created>
  <dcterms:modified xsi:type="dcterms:W3CDTF">2019-06-06T11:26:38Z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