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11088302" r:id="rId3"/>
    <p:sldId id="11088392" r:id="rId5"/>
    <p:sldId id="11088334" r:id="rId6"/>
    <p:sldId id="11088384" r:id="rId7"/>
    <p:sldId id="11088385" r:id="rId8"/>
    <p:sldId id="11088386" r:id="rId9"/>
    <p:sldId id="11088371" r:id="rId10"/>
    <p:sldId id="11088377" r:id="rId11"/>
    <p:sldId id="11088380" r:id="rId12"/>
    <p:sldId id="11088381" r:id="rId13"/>
    <p:sldId id="11088333" r:id="rId1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10394078" y="12391351"/>
            <a:ext cx="3583859" cy="1025269"/>
            <a:chOff x="10394078" y="12391351"/>
            <a:chExt cx="3583859" cy="10252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8500" y="12132310"/>
            <a:ext cx="146691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bg1"/>
                </a:solidFill>
              </a:rPr>
              <a:t>每天两小时，成为</a:t>
            </a:r>
            <a:r>
              <a:rPr lang="en-US" altLang="zh-CN" sz="6000">
                <a:solidFill>
                  <a:schemeClr val="bg1"/>
                </a:solidFill>
              </a:rPr>
              <a:t>Python</a:t>
            </a:r>
            <a:r>
              <a:rPr lang="zh-CN" altLang="en-US" sz="6000">
                <a:solidFill>
                  <a:schemeClr val="bg1"/>
                </a:solidFill>
                <a:ea typeface="宋体" panose="02010600030101010101" pitchFamily="2" charset="-122"/>
              </a:rPr>
              <a:t>高级开发工程师</a:t>
            </a:r>
            <a:endParaRPr lang="zh-CN" altLang="en-US" sz="6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年薪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2" name="图片 1" descr="IMG_12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856865"/>
            <a:ext cx="22136735" cy="10799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7"/>
            <a:chOff x="0" y="-5"/>
            <a:chExt cx="24384000" cy="13716007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7"/>
              <a:chOff x="0" y="-5"/>
              <a:chExt cx="24384000" cy="13716007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595375"/>
              <a:ext cx="24383995" cy="15684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9600" dirty="0" smtClean="0">
                  <a:latin typeface="+mj-lt"/>
                </a:rPr>
                <a:t>Python</a:t>
              </a:r>
              <a:r>
                <a:rPr lang="zh-CN" altLang="en-US" sz="9600" dirty="0" smtClean="0">
                  <a:latin typeface="+mj-lt"/>
                  <a:ea typeface="宋体" panose="02010600030101010101" pitchFamily="2" charset="-122"/>
                </a:rPr>
                <a:t>破解</a:t>
              </a:r>
              <a:r>
                <a:rPr lang="en-US" altLang="zh-CN" sz="9600" dirty="0" smtClean="0">
                  <a:latin typeface="+mj-lt"/>
                  <a:ea typeface="宋体" panose="02010600030101010101" pitchFamily="2" charset="-122"/>
                </a:rPr>
                <a:t>JS</a:t>
              </a:r>
              <a:r>
                <a:rPr lang="zh-CN" altLang="en-US" sz="9600" dirty="0" smtClean="0">
                  <a:latin typeface="+mj-lt"/>
                  <a:ea typeface="宋体" panose="02010600030101010101" pitchFamily="2" charset="-122"/>
                </a:rPr>
                <a:t>反爬</a:t>
              </a:r>
              <a:endParaRPr kumimoji="1" lang="zh-CN" altLang="en-US" sz="9600" dirty="0" smtClean="0">
                <a:latin typeface="+mj-lt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301460" y="12117705"/>
            <a:ext cx="3684270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微信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:logic_juran</a:t>
            </a:r>
            <a:endParaRPr kumimoji="1" lang="zh-CN" altLang="en-US" sz="4000" dirty="0" smtClean="0">
              <a:latin typeface="+mj-lt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简书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:ju7ran</a:t>
            </a:r>
            <a:endParaRPr kumimoji="1" lang="en-US" altLang="zh-CN" sz="4000" dirty="0" smtClean="0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512341" y="2556648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600" dirty="0"/>
                <a:t>web</a:t>
              </a:r>
              <a:r>
                <a:rPr kumimoji="1" lang="zh-CN" altLang="en-US" sz="6600" dirty="0">
                  <a:ea typeface="宋体" panose="02010600030101010101" pitchFamily="2" charset="-122"/>
                </a:rPr>
                <a:t>开发（后端）</a:t>
              </a:r>
              <a:endParaRPr kumimoji="1" lang="zh-CN" altLang="en-US" sz="6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2512341" y="5009683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爬虫开发</a:t>
              </a:r>
              <a:endParaRPr kumimoji="1" lang="zh-CN" altLang="en-US" sz="6500" dirty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512341" y="7462718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人工智能</a:t>
              </a:r>
              <a:endParaRPr kumimoji="1" lang="zh-CN" altLang="en-US" sz="6500" dirty="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192000" y="9605127"/>
            <a:ext cx="9579073" cy="1279825"/>
            <a:chOff x="12512341" y="9915752"/>
            <a:chExt cx="9579073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15765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  数据分析</a:t>
              </a:r>
              <a:endParaRPr kumimoji="1" lang="en-US" altLang="zh-CN" sz="6500" dirty="0" smtClean="0"/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254755"/>
            <a:ext cx="20142200" cy="686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什么是爬虫？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就是抓取网页数据的程序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爬虫怎么抓取网页数据？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网页三大特征： 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 网页都有自己唯一的URL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 网页都是HTML来描述页面信息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 网页都使用HTTP/HTTPS协议来传输HTML数据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爬虫的设计思路：</a:t>
            </a:r>
            <a:r>
              <a:rPr lang="en-US" altLang="zh-CN" sz="4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6600" dirty="0"/>
                <a:t>Python</a:t>
              </a:r>
              <a:r>
                <a:rPr lang="zh-CN" altLang="en-US" sz="6600" dirty="0">
                  <a:ea typeface="宋体" panose="02010600030101010101" pitchFamily="2" charset="-122"/>
                </a:rPr>
                <a:t>爬虫</a:t>
              </a:r>
              <a:endParaRPr lang="zh-CN" altLang="en-US" sz="66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053527" y="2195335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6600" dirty="0">
                  <a:ea typeface="宋体" panose="02010600030101010101" pitchFamily="2" charset="-122"/>
                </a:rPr>
                <a:t>保持方向感</a:t>
              </a:r>
              <a:endParaRPr lang="zh-CN" altLang="en-US" sz="6600" dirty="0"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202055" y="4244340"/>
            <a:ext cx="13889990" cy="6862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人生规划离不开时代大环境</a:t>
            </a:r>
            <a:endParaRPr lang="zh-CN" altLang="en-US" sz="4000"/>
          </a:p>
          <a:p>
            <a:endParaRPr lang="zh-CN" altLang="en-US" sz="4000"/>
          </a:p>
          <a:p>
            <a:r>
              <a:rPr lang="en-US" altLang="zh-CN" sz="4000"/>
              <a:t>&gt; </a:t>
            </a:r>
            <a:r>
              <a:rPr lang="zh-CN" altLang="en-US" sz="4000"/>
              <a:t>人工智能大发展,各种语言争奇斗艳</a:t>
            </a:r>
            <a:endParaRPr lang="zh-CN" altLang="en-US" sz="4000"/>
          </a:p>
          <a:p>
            <a:endParaRPr lang="zh-CN" altLang="en-US" sz="4000"/>
          </a:p>
          <a:p>
            <a:r>
              <a:rPr lang="en-US" altLang="zh-CN" sz="4000"/>
              <a:t>&gt; </a:t>
            </a:r>
            <a:r>
              <a:rPr lang="zh-CN" altLang="en-US" sz="4000"/>
              <a:t>技术会更新,速度会变快</a:t>
            </a:r>
            <a:endParaRPr lang="zh-CN" altLang="en-US" sz="4000"/>
          </a:p>
          <a:p>
            <a:r>
              <a:rPr lang="en-US" altLang="zh-CN" sz="4000"/>
              <a:t>	&gt; 复合岗位</a:t>
            </a:r>
            <a:endParaRPr lang="en-US" altLang="zh-CN" sz="4000"/>
          </a:p>
          <a:p>
            <a:endParaRPr lang="en-US" altLang="zh-CN" sz="4000"/>
          </a:p>
          <a:p>
            <a:r>
              <a:rPr lang="en-US" altLang="zh-CN" sz="4000"/>
              <a:t>&gt; 行业将洗牌,越来越专业</a:t>
            </a:r>
            <a:endParaRPr lang="en-US" altLang="zh-CN" sz="4000"/>
          </a:p>
          <a:p>
            <a:r>
              <a:rPr lang="en-US" altLang="zh-CN" sz="4000"/>
              <a:t>	&gt; 人才储备越来越充裕,毕业生数量和质量逐年提高</a:t>
            </a:r>
            <a:endParaRPr lang="en-US" altLang="zh-CN" sz="4000"/>
          </a:p>
          <a:p>
            <a:r>
              <a:rPr lang="en-US" altLang="zh-CN" sz="4000"/>
              <a:t>	&gt; 互联网行业野蛮生长期进入尾声</a:t>
            </a:r>
            <a:endParaRPr lang="en-US" altLang="zh-CN" sz="4000"/>
          </a:p>
          <a:p>
            <a:r>
              <a:rPr lang="en-US" altLang="zh-CN" sz="4000"/>
              <a:t>	&gt; 面试Java程序员,录取让去学Python</a:t>
            </a:r>
            <a:endParaRPr lang="en-US" altLang="zh-CN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053527" y="2195335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6600" dirty="0">
                  <a:ea typeface="宋体" panose="02010600030101010101" pitchFamily="2" charset="-122"/>
                </a:rPr>
                <a:t>心有猛虎</a:t>
              </a:r>
              <a:r>
                <a:rPr lang="en-US" altLang="zh-CN" sz="6600" dirty="0">
                  <a:ea typeface="宋体" panose="02010600030101010101" pitchFamily="2" charset="-122"/>
                </a:rPr>
                <a:t>,</a:t>
              </a:r>
              <a:r>
                <a:rPr lang="zh-CN" altLang="en-US" sz="6600" dirty="0">
                  <a:ea typeface="宋体" panose="02010600030101010101" pitchFamily="2" charset="-122"/>
                </a:rPr>
                <a:t>细嗅蔷薇</a:t>
              </a:r>
              <a:endParaRPr lang="zh-CN" altLang="en-US" sz="6600" dirty="0"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202055" y="4244340"/>
            <a:ext cx="118389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ea typeface="宋体" panose="02010600030101010101" pitchFamily="2" charset="-122"/>
              </a:rPr>
              <a:t>胸怀大志，俯身埋头苦干</a:t>
            </a:r>
            <a:endParaRPr lang="zh-CN" altLang="en-US" sz="4000">
              <a:ea typeface="宋体" panose="02010600030101010101" pitchFamily="2" charset="-122"/>
            </a:endParaRPr>
          </a:p>
          <a:p>
            <a:endParaRPr lang="zh-CN" altLang="en-US" sz="4000">
              <a:ea typeface="宋体" panose="02010600030101010101" pitchFamily="2" charset="-122"/>
            </a:endParaRPr>
          </a:p>
          <a:p>
            <a:r>
              <a:rPr lang="zh-CN" altLang="en-US" sz="4000">
                <a:ea typeface="宋体" panose="02010600030101010101" pitchFamily="2" charset="-122"/>
              </a:rPr>
              <a:t>理想需要脚踏实地的实干才能完成</a:t>
            </a:r>
            <a:endParaRPr lang="zh-CN" altLang="en-US" sz="4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755" y="1952401"/>
            <a:ext cx="10975975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6600" dirty="0">
                  <a:ea typeface="宋体" panose="02010600030101010101" pitchFamily="2" charset="-122"/>
                </a:rPr>
                <a:t>Python</a:t>
              </a:r>
              <a:r>
                <a:rPr lang="zh-CN" altLang="en-US" sz="6600" dirty="0">
                  <a:ea typeface="宋体" panose="02010600030101010101" pitchFamily="2" charset="-122"/>
                </a:rPr>
                <a:t>和其他语言对比</a:t>
              </a:r>
              <a:endParaRPr lang="zh-CN" altLang="en-US" sz="6600" dirty="0">
                <a:ea typeface="宋体" panose="02010600030101010101" pitchFamily="2" charset="-122"/>
              </a:endParaRPr>
            </a:p>
          </p:txBody>
        </p:sp>
      </p:grpSp>
      <p:pic>
        <p:nvPicPr>
          <p:cNvPr id="512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1655" y="3627120"/>
            <a:ext cx="20760690" cy="9738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755" y="1952401"/>
            <a:ext cx="10975975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6600" dirty="0">
                  <a:ea typeface="宋体" panose="02010600030101010101" pitchFamily="2" charset="-122"/>
                </a:rPr>
                <a:t>Python</a:t>
              </a:r>
              <a:r>
                <a:rPr lang="zh-CN" altLang="en-US" sz="6600" dirty="0">
                  <a:ea typeface="宋体" panose="02010600030101010101" pitchFamily="2" charset="-122"/>
                </a:rPr>
                <a:t>岗位</a:t>
              </a:r>
              <a:endParaRPr lang="zh-CN" altLang="en-US" sz="6600" dirty="0">
                <a:ea typeface="宋体" panose="02010600030101010101" pitchFamily="2" charset="-122"/>
              </a:endParaRPr>
            </a:p>
          </p:txBody>
        </p:sp>
      </p:grpSp>
      <p:pic>
        <p:nvPicPr>
          <p:cNvPr id="7171" name="内容占位符 1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2755" y="3394710"/>
            <a:ext cx="20131405" cy="102673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岗位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4" name="图片 3" descr="IMG_12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681605"/>
            <a:ext cx="22980650" cy="11021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WPS 演示</Application>
  <PresentationFormat>自定义</PresentationFormat>
  <Paragraphs>76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EDZ</cp:lastModifiedBy>
  <cp:revision>128</cp:revision>
  <dcterms:created xsi:type="dcterms:W3CDTF">2019-01-15T04:26:00Z</dcterms:created>
  <dcterms:modified xsi:type="dcterms:W3CDTF">2019-12-26T14:09:51Z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