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11088302" r:id="rId3"/>
    <p:sldId id="11088334" r:id="rId5"/>
    <p:sldId id="11088358" r:id="rId6"/>
    <p:sldId id="11088371" r:id="rId7"/>
    <p:sldId id="11088373" r:id="rId8"/>
    <p:sldId id="11088374" r:id="rId9"/>
    <p:sldId id="11088375" r:id="rId10"/>
    <p:sldId id="11088333" r:id="rId11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爬取英雄联盟官网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175730" y="12073255"/>
            <a:ext cx="409702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>
                <a:ea typeface="宋体" panose="02010600030101010101" pitchFamily="2" charset="-122"/>
              </a:rPr>
              <a:t>简书</a:t>
            </a:r>
            <a:r>
              <a:rPr kumimoji="1" lang="en-US" altLang="zh-CN" sz="4000" dirty="0">
                <a:ea typeface="宋体" panose="02010600030101010101" pitchFamily="2" charset="-122"/>
              </a:rPr>
              <a:t>:ju7ran</a:t>
            </a:r>
            <a:endParaRPr kumimoji="1" lang="en-US" altLang="zh-CN" sz="4000" dirty="0"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>
                <a:ea typeface="宋体" panose="02010600030101010101" pitchFamily="2" charset="-122"/>
              </a:rPr>
              <a:t>微信</a:t>
            </a:r>
            <a:r>
              <a:rPr kumimoji="1" lang="en-US" altLang="zh-CN" sz="4000" dirty="0">
                <a:ea typeface="宋体" panose="02010600030101010101" pitchFamily="2" charset="-122"/>
              </a:rPr>
              <a:t>:logic_juran</a:t>
            </a:r>
            <a:endParaRPr kumimoji="1"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755" y="4594860"/>
            <a:ext cx="20142200" cy="82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1.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确定爬取的</a:t>
            </a:r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地址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28720"/>
            <a:ext cx="20142200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安装：pip install requests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requests库的七个主要方法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方法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	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解释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requests.request() 	构造一个请求，支持以下各种方法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requests.get()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requests.head()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获取html头部信息的主要方法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requests.post()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向html网页提交post请求的方法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requests.put()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向html网页提交put请求的方法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requests.patch()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向html提交局部修改的请求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requests.delete()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向html提交删除请求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endParaRPr lang="en-US" altLang="zh-CN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requests</a:t>
              </a:r>
              <a:endParaRPr lang="en-US" alt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90345" y="361442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3618304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山月记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3365" y="5796280"/>
            <a:ext cx="207816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我不敢下苦功琢磨自己,怕终于知道自己并非珠玉;然而心中又存在一丝希冀,便又不肯甘心与瓦砾为伍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自定义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89</cp:revision>
  <dcterms:created xsi:type="dcterms:W3CDTF">2019-01-15T04:26:00Z</dcterms:created>
  <dcterms:modified xsi:type="dcterms:W3CDTF">2019-07-25T12:16:18Z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