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11088302" r:id="rId3"/>
    <p:sldId id="11088334" r:id="rId5"/>
    <p:sldId id="11088358" r:id="rId6"/>
    <p:sldId id="11088371" r:id="rId7"/>
    <p:sldId id="11088373" r:id="rId8"/>
    <p:sldId id="11088374" r:id="rId9"/>
    <p:sldId id="11088333" r:id="rId10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7"/>
            <a:chOff x="0" y="-5"/>
            <a:chExt cx="24384000" cy="13716007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7"/>
              <a:chOff x="0" y="-5"/>
              <a:chExt cx="24384000" cy="13716007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爬取短视频</a:t>
              </a:r>
              <a:endParaRPr kumimoji="1" lang="zh-CN" altLang="en-US" sz="120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01460" y="12117705"/>
            <a:ext cx="368427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微信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:logic_juran</a:t>
            </a:r>
            <a:endParaRPr kumimoji="1" lang="zh-CN" altLang="en-US" sz="4000" dirty="0" smtClean="0">
              <a:latin typeface="+mj-lt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简书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:ju7ran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595115"/>
            <a:ext cx="20142200" cy="686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爬虫的设计思路：</a:t>
            </a:r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/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爬虫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268725"/>
            <a:ext cx="20142200" cy="747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安装：pip install requests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  <a:p>
            <a:endParaRPr lang="zh-CN" altLang="en-US" sz="4000" dirty="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requests库的七个主要方法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方法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	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解释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requests.request() 	构造一个请求，支持以下各种方法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requests.get()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获取html的主要方法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requests.head()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获取html头部信息的主要方法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requests.post()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向html网页提交post请求的方法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requests.put()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向html网页提交put请求的方法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requests.patch()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向html提交局部修改的请求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  <a:p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requests.delete() 	</a:t>
            </a: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r>
              <a:rPr lang="zh-CN" altLang="en-US" sz="400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向html提交删除请求</a:t>
            </a:r>
            <a:r>
              <a:rPr lang="en-US" altLang="zh-CN" sz="4000" dirty="0">
                <a:solidFill>
                  <a:schemeClr val="tx1"/>
                </a:solidFill>
                <a:ea typeface="宋体" panose="02010600030101010101" pitchFamily="2" charset="-122"/>
                <a:cs typeface="+mn-lt"/>
                <a:sym typeface="+mn-ea"/>
              </a:rPr>
              <a:t>	</a:t>
            </a:r>
            <a:endParaRPr lang="en-US" altLang="zh-CN" sz="4000" dirty="0">
              <a:solidFill>
                <a:schemeClr val="tx1"/>
              </a:solidFill>
              <a:ea typeface="宋体" panose="02010600030101010101" pitchFamily="2" charset="-122"/>
              <a:cs typeface="+mn-lt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>
                  <a:ea typeface="宋体" panose="02010600030101010101" pitchFamily="2" charset="-122"/>
                </a:rPr>
                <a:t>requests</a:t>
              </a:r>
              <a:endParaRPr lang="en-US" altLang="zh-CN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81605"/>
            <a:ext cx="22980650" cy="1102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年薪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856865"/>
            <a:ext cx="22136735" cy="1079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WPS 演示</Application>
  <PresentationFormat>自定义</PresentationFormat>
  <Paragraphs>59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居然</cp:lastModifiedBy>
  <cp:revision>95</cp:revision>
  <dcterms:created xsi:type="dcterms:W3CDTF">2019-01-15T04:26:00Z</dcterms:created>
  <dcterms:modified xsi:type="dcterms:W3CDTF">2019-04-22T11:12:53Z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