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088302" r:id="rId3"/>
    <p:sldId id="11088334" r:id="rId5"/>
    <p:sldId id="11088371" r:id="rId6"/>
    <p:sldId id="11088373" r:id="rId7"/>
    <p:sldId id="11088374" r:id="rId8"/>
    <p:sldId id="11088333" r:id="rId9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04040"/>
    <a:srgbClr val="A6A6A6"/>
    <a:srgbClr val="F79225"/>
    <a:srgbClr val="E2AC64"/>
    <a:srgbClr val="FBF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08"/>
    <p:restoredTop sz="94801"/>
  </p:normalViewPr>
  <p:slideViewPr>
    <p:cSldViewPr snapToGrid="0" snapToObjects="1">
      <p:cViewPr>
        <p:scale>
          <a:sx n="50" d="100"/>
          <a:sy n="50" d="100"/>
        </p:scale>
        <p:origin x="768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42B5A-E070-EA46-B484-B6A90AB99A83}" type="datetimeFigureOut">
              <a:rPr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854ED-2072-FC41-86B3-A2873DF1F522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854ED-2072-FC41-86B3-A2873DF1F522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>
            <a:off x="0" y="12391351"/>
            <a:ext cx="24384000" cy="1324649"/>
            <a:chOff x="0" y="12391351"/>
            <a:chExt cx="24384000" cy="132464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4078" y="12391351"/>
              <a:ext cx="978907" cy="1025269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0" y="13269724"/>
              <a:ext cx="24384000" cy="44627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300" u="sng"/>
                <a:t>https://logicedu.ke.qq.com</a:t>
              </a:r>
              <a:endParaRPr lang="zh-CN" altLang="en-US" sz="2300" u="sng"/>
            </a:p>
          </p:txBody>
        </p:sp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72985" y="12683337"/>
              <a:ext cx="2604952" cy="410460"/>
            </a:xfrm>
            <a:prstGeom prst="rect">
              <a:avLst/>
            </a:prstGeom>
          </p:spPr>
        </p:pic>
      </p:grpSp>
      <p:sp>
        <p:nvSpPr>
          <p:cNvPr id="22" name="矩形 21"/>
          <p:cNvSpPr/>
          <p:nvPr userDrawn="1"/>
        </p:nvSpPr>
        <p:spPr>
          <a:xfrm>
            <a:off x="5654844" y="0"/>
            <a:ext cx="18729156" cy="8526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1" y="0"/>
            <a:ext cx="1419726" cy="852650"/>
          </a:xfrm>
          <a:prstGeom prst="rect">
            <a:avLst/>
          </a:prstGeom>
          <a:solidFill>
            <a:srgbClr val="F79225"/>
          </a:solidFill>
          <a:ln>
            <a:solidFill>
              <a:srgbClr val="E2AC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6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0" y="-5"/>
            <a:ext cx="24384000" cy="13716006"/>
            <a:chOff x="0" y="-5"/>
            <a:chExt cx="24384000" cy="13716006"/>
          </a:xfrm>
        </p:grpSpPr>
        <p:grpSp>
          <p:nvGrpSpPr>
            <p:cNvPr id="13" name="组 12"/>
            <p:cNvGrpSpPr/>
            <p:nvPr/>
          </p:nvGrpSpPr>
          <p:grpSpPr>
            <a:xfrm>
              <a:off x="0" y="-5"/>
              <a:ext cx="24384000" cy="13716006"/>
              <a:chOff x="0" y="-5"/>
              <a:chExt cx="24384000" cy="13716006"/>
            </a:xfrm>
          </p:grpSpPr>
          <p:pic>
            <p:nvPicPr>
              <p:cNvPr id="2338" name="Picture" descr="Picture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8529743" y="6620984"/>
                <a:ext cx="7555667" cy="395125"/>
              </a:xfrm>
              <a:prstGeom prst="rect">
                <a:avLst/>
              </a:prstGeom>
            </p:spPr>
          </p:pic>
          <p:grpSp>
            <p:nvGrpSpPr>
              <p:cNvPr id="7" name="组 6"/>
              <p:cNvGrpSpPr/>
              <p:nvPr/>
            </p:nvGrpSpPr>
            <p:grpSpPr>
              <a:xfrm>
                <a:off x="603328" y="349335"/>
                <a:ext cx="3958902" cy="1244345"/>
                <a:chOff x="1033228" y="942459"/>
                <a:chExt cx="3958902" cy="1244345"/>
              </a:xfrm>
            </p:grpSpPr>
            <p:pic>
              <p:nvPicPr>
                <p:cNvPr id="6" name="图片 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228" y="942459"/>
                  <a:ext cx="1188076" cy="1244345"/>
                </a:xfrm>
                <a:prstGeom prst="rect">
                  <a:avLst/>
                </a:prstGeom>
              </p:spPr>
            </p:pic>
            <p:pic>
              <p:nvPicPr>
                <p:cNvPr id="936" name="Picture" descr="Picture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221304" y="1344956"/>
                  <a:ext cx="2770826" cy="439353"/>
                </a:xfrm>
                <a:prstGeom prst="rect">
                  <a:avLst/>
                </a:prstGeom>
              </p:spPr>
            </p:pic>
            <p:pic>
              <p:nvPicPr>
                <p:cNvPr id="1403" name="Picture" descr="Picture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557281" y="1972246"/>
                  <a:ext cx="1164818" cy="27540"/>
                </a:xfrm>
                <a:prstGeom prst="rect">
                  <a:avLst/>
                </a:prstGeom>
              </p:spPr>
            </p:pic>
          </p:grpSp>
          <p:pic>
            <p:nvPicPr>
              <p:cNvPr id="2805" name="Picture" descr="Picture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825293" y="7621074"/>
                <a:ext cx="2964519" cy="878527"/>
              </a:xfrm>
              <a:prstGeom prst="rect">
                <a:avLst/>
              </a:prstGeom>
              <a:effectLst>
                <a:outerShdw blurRad="152400" dist="115354" dir="2700000" algn="ctr">
                  <a:srgbClr val="000000">
                    <a:alpha val="30000"/>
                  </a:srgbClr>
                </a:outerShdw>
              </a:effectLst>
            </p:spPr>
          </p:pic>
          <p:sp>
            <p:nvSpPr>
              <p:cNvPr id="8" name="直角三角形 7"/>
              <p:cNvSpPr/>
              <p:nvPr/>
            </p:nvSpPr>
            <p:spPr>
              <a:xfrm rot="10800000">
                <a:off x="19301253" y="-5"/>
                <a:ext cx="5082742" cy="6514241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rot="16200000">
                <a:off x="20284037" y="9616039"/>
                <a:ext cx="6750069" cy="1449856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6085410" y="6514239"/>
                <a:ext cx="8298590" cy="45169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0" y="6514239"/>
                <a:ext cx="8298590" cy="45169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0" y="13269724"/>
                <a:ext cx="24384000" cy="44627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zh-CN" altLang="en-US" sz="2300" u="sng"/>
                  <a:t>https://logicedu.ke.qq.com</a:t>
                </a:r>
                <a:endParaRPr lang="zh-CN" altLang="en-US" sz="2300" u="sng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1136923" y="7737172"/>
                <a:ext cx="2297723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3600" dirty="0" smtClean="0">
                    <a:solidFill>
                      <a:schemeClr val="bg1"/>
                    </a:solidFill>
                  </a:rPr>
                  <a:t>@</a:t>
                </a:r>
                <a:r>
                  <a:rPr kumimoji="1" lang="zh-CN" altLang="en-US" sz="3600" dirty="0" smtClean="0">
                    <a:solidFill>
                      <a:schemeClr val="bg1"/>
                    </a:solidFill>
                  </a:rPr>
                  <a:t>居然</a:t>
                </a:r>
                <a:endParaRPr kumimoji="1" lang="zh-CN" altLang="en-US" sz="3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5" y="4595375"/>
              <a:ext cx="24383995" cy="15684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9600" dirty="0" smtClean="0">
                  <a:latin typeface="+mj-lt"/>
                </a:rPr>
                <a:t>Python</a:t>
              </a:r>
              <a:r>
                <a:rPr lang="zh-CN" altLang="en-US" sz="9600" dirty="0" smtClean="0">
                  <a:latin typeface="+mj-lt"/>
                  <a:ea typeface="宋体" panose="02010600030101010101" pitchFamily="2" charset="-122"/>
                </a:rPr>
                <a:t>突破</a:t>
              </a:r>
              <a:r>
                <a:rPr lang="en-US" altLang="zh-CN" sz="9600" dirty="0" smtClean="0">
                  <a:latin typeface="+mj-lt"/>
                  <a:ea typeface="宋体" panose="02010600030101010101" pitchFamily="2" charset="-122"/>
                </a:rPr>
                <a:t>12306</a:t>
              </a:r>
              <a:endParaRPr kumimoji="1" lang="en-US" altLang="zh-CN" sz="9600" dirty="0" smtClean="0">
                <a:latin typeface="+mj-lt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 56"/>
          <p:cNvGrpSpPr/>
          <p:nvPr/>
        </p:nvGrpSpPr>
        <p:grpSpPr>
          <a:xfrm>
            <a:off x="-404383" y="3481686"/>
            <a:ext cx="13616455" cy="7203123"/>
            <a:chOff x="-404383" y="3481686"/>
            <a:chExt cx="13616455" cy="7203123"/>
          </a:xfrm>
        </p:grpSpPr>
        <p:sp>
          <p:nvSpPr>
            <p:cNvPr id="27" name="矩形 26"/>
            <p:cNvSpPr/>
            <p:nvPr/>
          </p:nvSpPr>
          <p:spPr>
            <a:xfrm>
              <a:off x="1409634" y="7268519"/>
              <a:ext cx="9994033" cy="1538113"/>
            </a:xfrm>
            <a:prstGeom prst="rect">
              <a:avLst/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409634" y="3481686"/>
              <a:ext cx="9994033" cy="1538113"/>
            </a:xfrm>
            <a:prstGeom prst="rect">
              <a:avLst/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3" name="Picture" descr="Picture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09634" y="5370023"/>
              <a:ext cx="9994033" cy="1538113"/>
            </a:xfrm>
            <a:prstGeom prst="rect">
              <a:avLst/>
            </a:prstGeom>
          </p:spPr>
        </p:pic>
        <p:pic>
          <p:nvPicPr>
            <p:cNvPr id="5" name="Picture" descr="Picture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09634" y="9146696"/>
              <a:ext cx="9994033" cy="1538113"/>
            </a:xfrm>
            <a:prstGeom prst="rect">
              <a:avLst/>
            </a:prstGeom>
          </p:spPr>
        </p:pic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9740000">
              <a:off x="-404383" y="6155998"/>
              <a:ext cx="13616455" cy="1862032"/>
            </a:xfrm>
            <a:prstGeom prst="rect">
              <a:avLst/>
            </a:prstGeom>
          </p:spPr>
        </p:pic>
        <p:pic>
          <p:nvPicPr>
            <p:cNvPr id="6" name="Picture" descr="Pictur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9740000">
              <a:off x="2402571" y="6760206"/>
              <a:ext cx="7708094" cy="996310"/>
            </a:xfrm>
            <a:prstGeom prst="rect">
              <a:avLst/>
            </a:prstGeom>
          </p:spPr>
        </p:pic>
      </p:grpSp>
      <p:grpSp>
        <p:nvGrpSpPr>
          <p:cNvPr id="58" name="组 57"/>
          <p:cNvGrpSpPr/>
          <p:nvPr/>
        </p:nvGrpSpPr>
        <p:grpSpPr>
          <a:xfrm>
            <a:off x="12512341" y="2556648"/>
            <a:ext cx="9579073" cy="1279825"/>
            <a:chOff x="12512341" y="2556648"/>
            <a:chExt cx="9579073" cy="1279825"/>
          </a:xfrm>
        </p:grpSpPr>
        <p:grpSp>
          <p:nvGrpSpPr>
            <p:cNvPr id="33" name="组 32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29" name="平行四边形 2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平行四边形 2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2" name="直线连接符 31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zh-CN" sz="6600" dirty="0"/>
                <a:t>web</a:t>
              </a:r>
              <a:r>
                <a:rPr kumimoji="1" lang="zh-CN" altLang="en-US" sz="6600" dirty="0">
                  <a:ea typeface="宋体" panose="02010600030101010101" pitchFamily="2" charset="-122"/>
                </a:rPr>
                <a:t>开发（后端）</a:t>
              </a:r>
              <a:endParaRPr kumimoji="1" lang="zh-CN" altLang="en-US" sz="66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59" name="组 58"/>
          <p:cNvGrpSpPr/>
          <p:nvPr/>
        </p:nvGrpSpPr>
        <p:grpSpPr>
          <a:xfrm>
            <a:off x="12512341" y="5009683"/>
            <a:ext cx="9579073" cy="1279825"/>
            <a:chOff x="12512341" y="5009683"/>
            <a:chExt cx="9579073" cy="1279825"/>
          </a:xfrm>
        </p:grpSpPr>
        <p:grpSp>
          <p:nvGrpSpPr>
            <p:cNvPr id="40" name="组 39"/>
            <p:cNvGrpSpPr/>
            <p:nvPr/>
          </p:nvGrpSpPr>
          <p:grpSpPr>
            <a:xfrm>
              <a:off x="12512341" y="5009683"/>
              <a:ext cx="9579073" cy="1279825"/>
              <a:chOff x="12331458" y="2527352"/>
              <a:chExt cx="9579073" cy="1279825"/>
            </a:xfrm>
          </p:grpSpPr>
          <p:sp>
            <p:nvSpPr>
              <p:cNvPr id="41" name="平行四边形 40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平行四边形 41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3" name="直线连接符 42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/>
            <p:cNvSpPr txBox="1"/>
            <p:nvPr/>
          </p:nvSpPr>
          <p:spPr>
            <a:xfrm>
              <a:off x="14532048" y="5109696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/>
                <a:t>爬虫开发</a:t>
              </a:r>
              <a:endParaRPr kumimoji="1" lang="zh-CN" altLang="en-US" sz="6500" dirty="0"/>
            </a:p>
          </p:txBody>
        </p:sp>
      </p:grpSp>
      <p:grpSp>
        <p:nvGrpSpPr>
          <p:cNvPr id="60" name="组 59"/>
          <p:cNvGrpSpPr/>
          <p:nvPr/>
        </p:nvGrpSpPr>
        <p:grpSpPr>
          <a:xfrm>
            <a:off x="12512341" y="7462718"/>
            <a:ext cx="9579073" cy="1279825"/>
            <a:chOff x="12512341" y="7462718"/>
            <a:chExt cx="9579073" cy="1279825"/>
          </a:xfrm>
        </p:grpSpPr>
        <p:grpSp>
          <p:nvGrpSpPr>
            <p:cNvPr id="44" name="组 43"/>
            <p:cNvGrpSpPr/>
            <p:nvPr/>
          </p:nvGrpSpPr>
          <p:grpSpPr>
            <a:xfrm>
              <a:off x="12512341" y="7462718"/>
              <a:ext cx="9579073" cy="1279825"/>
              <a:chOff x="12331458" y="2527352"/>
              <a:chExt cx="9579073" cy="1279825"/>
            </a:xfrm>
          </p:grpSpPr>
          <p:sp>
            <p:nvSpPr>
              <p:cNvPr id="45" name="平行四边形 44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" name="平行四边形 45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7" name="直线连接符 46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本框 53"/>
            <p:cNvSpPr txBox="1"/>
            <p:nvPr/>
          </p:nvSpPr>
          <p:spPr>
            <a:xfrm>
              <a:off x="14532048" y="7650454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/>
                <a:t>人工智能</a:t>
              </a:r>
              <a:endParaRPr kumimoji="1" lang="zh-CN" altLang="en-US" sz="6500" dirty="0"/>
            </a:p>
          </p:txBody>
        </p:sp>
      </p:grpSp>
      <p:grpSp>
        <p:nvGrpSpPr>
          <p:cNvPr id="61" name="组 60"/>
          <p:cNvGrpSpPr/>
          <p:nvPr/>
        </p:nvGrpSpPr>
        <p:grpSpPr>
          <a:xfrm>
            <a:off x="12192000" y="9605127"/>
            <a:ext cx="9579073" cy="1279825"/>
            <a:chOff x="12512341" y="9915752"/>
            <a:chExt cx="9579073" cy="1279825"/>
          </a:xfrm>
        </p:grpSpPr>
        <p:grpSp>
          <p:nvGrpSpPr>
            <p:cNvPr id="36" name="组 35"/>
            <p:cNvGrpSpPr/>
            <p:nvPr/>
          </p:nvGrpSpPr>
          <p:grpSpPr>
            <a:xfrm>
              <a:off x="12512341" y="9915752"/>
              <a:ext cx="9579073" cy="1279825"/>
              <a:chOff x="12331458" y="2527352"/>
              <a:chExt cx="9579073" cy="1279825"/>
            </a:xfrm>
          </p:grpSpPr>
          <p:sp>
            <p:nvSpPr>
              <p:cNvPr id="37" name="平行四边形 36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" name="平行四边形 37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9" name="直线连接符 38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文本框 54"/>
            <p:cNvSpPr txBox="1"/>
            <p:nvPr/>
          </p:nvSpPr>
          <p:spPr>
            <a:xfrm>
              <a:off x="14407511" y="10015765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 smtClean="0"/>
                <a:t>  数据分析</a:t>
              </a:r>
              <a:endParaRPr kumimoji="1" lang="en-US" altLang="zh-CN" sz="6500" dirty="0" smtClean="0"/>
            </a:p>
          </p:txBody>
        </p:sp>
      </p:grpSp>
      <p:sp>
        <p:nvSpPr>
          <p:cNvPr id="62" name="矩形 61"/>
          <p:cNvSpPr/>
          <p:nvPr/>
        </p:nvSpPr>
        <p:spPr>
          <a:xfrm>
            <a:off x="0" y="13269724"/>
            <a:ext cx="24384000" cy="44627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2300" u="sng"/>
              <a:t>https://logicedu.ke.qq.com</a:t>
            </a:r>
            <a:endParaRPr lang="zh-CN" altLang="en-US" sz="2300" u="sng"/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28" y="349335"/>
            <a:ext cx="1188076" cy="1244345"/>
          </a:xfrm>
          <a:prstGeom prst="rect">
            <a:avLst/>
          </a:prstGeom>
        </p:spPr>
      </p:pic>
      <p:pic>
        <p:nvPicPr>
          <p:cNvPr id="66" name="Picture" descr="Pictur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1404" y="751832"/>
            <a:ext cx="2770826" cy="439353"/>
          </a:xfrm>
          <a:prstGeom prst="rect">
            <a:avLst/>
          </a:prstGeom>
        </p:spPr>
      </p:pic>
      <p:pic>
        <p:nvPicPr>
          <p:cNvPr id="67" name="Picture" descr="Picture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27381" y="1379122"/>
            <a:ext cx="1164818" cy="27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22817" y="4369055"/>
            <a:ext cx="20142200" cy="5631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什么是爬虫？</a:t>
            </a:r>
            <a:endParaRPr lang="zh-CN" altLang="en-US" sz="4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就是抓取网页数据的程序</a:t>
            </a:r>
            <a:endParaRPr lang="zh-CN" altLang="en-US" sz="4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lt"/>
              <a:sym typeface="+mn-ea"/>
            </a:endParaRPr>
          </a:p>
          <a:p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lt"/>
              <a:sym typeface="+mn-ea"/>
            </a:endParaRPr>
          </a:p>
          <a:p>
            <a:r>
              <a:rPr lang="zh-CN" altLang="en-US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爬虫怎么抓取网页数据？</a:t>
            </a:r>
            <a:endParaRPr lang="zh-CN" altLang="en-US" sz="4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网页三大特征： </a:t>
            </a:r>
            <a:endParaRPr lang="zh-CN" altLang="en-US" sz="4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 网页都有自己唯一的URL</a:t>
            </a:r>
            <a:endParaRPr lang="zh-CN" altLang="en-US" sz="4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 网页都是HTML来描述页面信息</a:t>
            </a:r>
            <a:endParaRPr lang="zh-CN" altLang="en-US" sz="4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 网页都使用HTTP/HTTPS协议来传输HTML数据</a:t>
            </a: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lt"/>
              <a:sym typeface="+mn-ea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722817" y="1952130"/>
            <a:ext cx="9579073" cy="1279825"/>
            <a:chOff x="12512341" y="2556648"/>
            <a:chExt cx="9579073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2276" y="2561093"/>
              <a:ext cx="6299200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python</a:t>
              </a:r>
              <a:r>
                <a:rPr lang="zh-CN" alt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爬虫</a:t>
              </a:r>
              <a:endParaRPr lang="zh-CN" altLang="en-US" sz="66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22817" y="4369055"/>
            <a:ext cx="20142200" cy="5631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什么是爬虫？</a:t>
            </a:r>
            <a:endParaRPr lang="zh-CN" altLang="en-US" sz="4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就是抓取网页数据的程序</a:t>
            </a:r>
            <a:endParaRPr lang="zh-CN" altLang="en-US" sz="4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lt"/>
              <a:sym typeface="+mn-ea"/>
            </a:endParaRPr>
          </a:p>
          <a:p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lt"/>
              <a:sym typeface="+mn-ea"/>
            </a:endParaRPr>
          </a:p>
          <a:p>
            <a:r>
              <a:rPr lang="zh-CN" altLang="en-US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爬虫怎么抓取网页数据？</a:t>
            </a:r>
            <a:endParaRPr lang="zh-CN" altLang="en-US" sz="4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网页三大特征： </a:t>
            </a:r>
            <a:endParaRPr lang="zh-CN" altLang="en-US" sz="4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 网页都有自己唯一的URL</a:t>
            </a:r>
            <a:endParaRPr lang="zh-CN" altLang="en-US" sz="4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 网页都是HTML来描述页面信息</a:t>
            </a:r>
            <a:endParaRPr lang="zh-CN" altLang="en-US" sz="4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 网页都使用HTTP/HTTPS协议来传输HTML数据</a:t>
            </a: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lt"/>
              <a:sym typeface="+mn-ea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722817" y="1952130"/>
            <a:ext cx="9579073" cy="1279825"/>
            <a:chOff x="12512341" y="2556648"/>
            <a:chExt cx="9579073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2276" y="2561093"/>
              <a:ext cx="6299200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python</a:t>
              </a:r>
              <a:r>
                <a:rPr lang="zh-CN" alt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爬虫</a:t>
              </a:r>
              <a:endParaRPr lang="zh-CN" altLang="en-US" sz="66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456690" y="1767971"/>
            <a:ext cx="13387070" cy="1279525"/>
            <a:chOff x="12512341" y="2556648"/>
            <a:chExt cx="9579073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2479" y="2561094"/>
              <a:ext cx="6913726" cy="11070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python</a:t>
              </a:r>
              <a:r>
                <a:rPr lang="zh-CN" alt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与其他语言对比</a:t>
              </a:r>
              <a:endParaRPr lang="zh-CN" altLang="en-US" sz="66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</p:grpSp>
      <p:pic>
        <p:nvPicPr>
          <p:cNvPr id="512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0020" y="3316605"/>
            <a:ext cx="22129115" cy="10350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1" y="0"/>
            <a:ext cx="24384001" cy="13765382"/>
            <a:chOff x="0" y="-1"/>
            <a:chExt cx="24384001" cy="13765382"/>
          </a:xfrm>
        </p:grpSpPr>
        <p:grpSp>
          <p:nvGrpSpPr>
            <p:cNvPr id="3" name="组 2"/>
            <p:cNvGrpSpPr/>
            <p:nvPr/>
          </p:nvGrpSpPr>
          <p:grpSpPr>
            <a:xfrm>
              <a:off x="0" y="-1"/>
              <a:ext cx="24384001" cy="13765382"/>
              <a:chOff x="0" y="-1"/>
              <a:chExt cx="24384001" cy="13765382"/>
            </a:xfrm>
          </p:grpSpPr>
          <p:grpSp>
            <p:nvGrpSpPr>
              <p:cNvPr id="8" name="组 7"/>
              <p:cNvGrpSpPr/>
              <p:nvPr/>
            </p:nvGrpSpPr>
            <p:grpSpPr>
              <a:xfrm>
                <a:off x="603328" y="349335"/>
                <a:ext cx="3958902" cy="1244345"/>
                <a:chOff x="1033228" y="942459"/>
                <a:chExt cx="3958902" cy="1244345"/>
              </a:xfrm>
            </p:grpSpPr>
            <p:pic>
              <p:nvPicPr>
                <p:cNvPr id="9" name="图片 8"/>
                <p:cNvPicPr>
                  <a:picLocks noChangeAspect="1"/>
                </p:cNvPicPr>
                <p:nvPr/>
              </p:nvPicPr>
              <p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228" y="942459"/>
                  <a:ext cx="1188076" cy="1244345"/>
                </a:xfrm>
                <a:prstGeom prst="rect">
                  <a:avLst/>
                </a:prstGeom>
              </p:spPr>
            </p:pic>
            <p:pic>
              <p:nvPicPr>
                <p:cNvPr id="10" name="Picture" descr="Picture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2221304" y="1344956"/>
                  <a:ext cx="2770826" cy="439353"/>
                </a:xfrm>
                <a:prstGeom prst="rect">
                  <a:avLst/>
                </a:prstGeom>
              </p:spPr>
            </p:pic>
            <p:pic>
              <p:nvPicPr>
                <p:cNvPr id="11" name="Picture" descr="Picture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557281" y="1972246"/>
                  <a:ext cx="1164818" cy="27540"/>
                </a:xfrm>
                <a:prstGeom prst="rect">
                  <a:avLst/>
                </a:prstGeom>
              </p:spPr>
            </p:pic>
          </p:grpSp>
          <p:sp>
            <p:nvSpPr>
              <p:cNvPr id="16" name="文本框 15"/>
              <p:cNvSpPr txBox="1"/>
              <p:nvPr/>
            </p:nvSpPr>
            <p:spPr>
              <a:xfrm>
                <a:off x="0" y="4333742"/>
                <a:ext cx="24384000" cy="31700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THANK</a:t>
                </a:r>
                <a:r>
                  <a:rPr kumimoji="1" lang="zh-CN" altLang="en-US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 </a:t>
                </a:r>
                <a:r>
                  <a:rPr kumimoji="1" lang="en-US" altLang="zh-CN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YOU</a:t>
                </a:r>
                <a:endParaRPr kumimoji="1" lang="zh-CN" altLang="en-US" sz="2000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endParaRPr>
              </a:p>
            </p:txBody>
          </p:sp>
          <p:grpSp>
            <p:nvGrpSpPr>
              <p:cNvPr id="19" name="组 18"/>
              <p:cNvGrpSpPr/>
              <p:nvPr/>
            </p:nvGrpSpPr>
            <p:grpSpPr>
              <a:xfrm>
                <a:off x="10707006" y="7932806"/>
                <a:ext cx="2969988" cy="769027"/>
                <a:chOff x="11843826" y="8876617"/>
                <a:chExt cx="2969988" cy="769027"/>
              </a:xfrm>
            </p:grpSpPr>
            <p:pic>
              <p:nvPicPr>
                <p:cNvPr id="17" name="Picture" descr="Picture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1986101" y="8876617"/>
                  <a:ext cx="2685438" cy="769027"/>
                </a:xfrm>
                <a:prstGeom prst="rect">
                  <a:avLst/>
                </a:prstGeom>
                <a:effectLst>
                  <a:outerShdw blurRad="152400" dist="115354" dir="2700000" algn="ctr">
                    <a:srgbClr val="000000">
                      <a:alpha val="30000"/>
                    </a:srgbClr>
                  </a:outerShdw>
                </a:effectLst>
              </p:spPr>
            </p:pic>
            <p:pic>
              <p:nvPicPr>
                <p:cNvPr id="18" name="Picture" descr="Picture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1843826" y="9050573"/>
                  <a:ext cx="2969988" cy="421116"/>
                </a:xfrm>
                <a:prstGeom prst="rect">
                  <a:avLst/>
                </a:prstGeom>
              </p:spPr>
            </p:pic>
          </p:grpSp>
          <p:sp>
            <p:nvSpPr>
              <p:cNvPr id="20" name="矩形 19"/>
              <p:cNvSpPr/>
              <p:nvPr/>
            </p:nvSpPr>
            <p:spPr>
              <a:xfrm>
                <a:off x="0" y="8039809"/>
                <a:ext cx="10515353" cy="48806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3868647" y="8024635"/>
                <a:ext cx="10146385" cy="42290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三角形 12"/>
              <p:cNvSpPr/>
              <p:nvPr/>
            </p:nvSpPr>
            <p:spPr>
              <a:xfrm rot="5400000">
                <a:off x="-4417681" y="7556297"/>
                <a:ext cx="10626765" cy="1791404"/>
              </a:xfrm>
              <a:prstGeom prst="triangle">
                <a:avLst>
                  <a:gd name="adj" fmla="val 88272"/>
                </a:avLst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三角形 11"/>
              <p:cNvSpPr/>
              <p:nvPr/>
            </p:nvSpPr>
            <p:spPr>
              <a:xfrm rot="16200000">
                <a:off x="15132188" y="4464185"/>
                <a:ext cx="13716000" cy="4787627"/>
              </a:xfrm>
              <a:prstGeom prst="triangle">
                <a:avLst>
                  <a:gd name="adj" fmla="val 75586"/>
                </a:avLst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0" y="13269724"/>
              <a:ext cx="24384000" cy="44627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300" u="sng"/>
                <a:t>https://logicedu.ke.qq.com</a:t>
              </a:r>
              <a:endParaRPr lang="zh-CN" altLang="en-US" sz="2300" u="sng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</Words>
  <Application>WPS 演示</Application>
  <PresentationFormat>自定义</PresentationFormat>
  <Paragraphs>52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Arial</vt:lpstr>
      <vt:lpstr>黑体</vt:lpstr>
      <vt:lpstr>Calibri</vt:lpstr>
      <vt:lpstr>微软雅黑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居然</cp:lastModifiedBy>
  <cp:revision>98</cp:revision>
  <dcterms:created xsi:type="dcterms:W3CDTF">2019-01-15T04:26:00Z</dcterms:created>
  <dcterms:modified xsi:type="dcterms:W3CDTF">2019-03-01T10:52:20Z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2052-11.1.0.8389</vt:lpwstr>
  </property>
</Properties>
</file>