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088302" r:id="rId3"/>
    <p:sldId id="11088334" r:id="rId5"/>
    <p:sldId id="11088374" r:id="rId6"/>
    <p:sldId id="11088371" r:id="rId7"/>
    <p:sldId id="11088381" r:id="rId8"/>
    <p:sldId id="11088333" r:id="rId9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0" y="12391351"/>
            <a:ext cx="24384000" cy="1324649"/>
            <a:chOff x="0" y="12391351"/>
            <a:chExt cx="24384000" cy="132464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6"/>
            <a:chOff x="0" y="-5"/>
            <a:chExt cx="24384000" cy="13716006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6"/>
              <a:chOff x="0" y="-5"/>
              <a:chExt cx="24384000" cy="13716006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13269724"/>
                <a:ext cx="24384000" cy="44627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zh-CN" altLang="en-US" sz="2300" u="sng"/>
                  <a:t>https://logicedu.ke.qq.com</a:t>
                </a:r>
                <a:endParaRPr lang="zh-CN" altLang="en-US" sz="2300" u="sng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595375"/>
              <a:ext cx="24383995" cy="15684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9600" dirty="0" smtClean="0">
                  <a:latin typeface="+mj-lt"/>
                </a:rPr>
                <a:t>Python实现直播间弹幕</a:t>
              </a:r>
              <a:r>
                <a:rPr lang="zh-CN" altLang="en-US" sz="9600" dirty="0" smtClean="0">
                  <a:latin typeface="+mj-lt"/>
                  <a:ea typeface="宋体" panose="02010600030101010101" pitchFamily="2" charset="-122"/>
                </a:rPr>
                <a:t>发送</a:t>
              </a:r>
              <a:endParaRPr lang="zh-CN" altLang="en-US" sz="9600" dirty="0" smtClean="0">
                <a:latin typeface="+mj-lt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512341" y="2556648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600" dirty="0"/>
                <a:t>web</a:t>
              </a:r>
              <a:r>
                <a:rPr kumimoji="1" lang="zh-CN" altLang="en-US" sz="6600" dirty="0">
                  <a:ea typeface="宋体" panose="02010600030101010101" pitchFamily="2" charset="-122"/>
                </a:rPr>
                <a:t>开发（后端）</a:t>
              </a:r>
              <a:endParaRPr kumimoji="1" lang="zh-CN" altLang="en-US" sz="6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2512341" y="5009683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爬虫开发</a:t>
              </a:r>
              <a:endParaRPr kumimoji="1" lang="zh-CN" altLang="en-US" sz="6500" dirty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512341" y="7462718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人工智能</a:t>
              </a:r>
              <a:endParaRPr kumimoji="1" lang="zh-CN" altLang="en-US" sz="6500" dirty="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192000" y="9605127"/>
            <a:ext cx="9579073" cy="1279825"/>
            <a:chOff x="12512341" y="9915752"/>
            <a:chExt cx="9579073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15765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  数据分析</a:t>
              </a:r>
              <a:endParaRPr kumimoji="1" lang="en-US" altLang="zh-CN" sz="6500" dirty="0" smtClean="0"/>
            </a:p>
          </p:txBody>
        </p:sp>
      </p:grpSp>
      <p:sp>
        <p:nvSpPr>
          <p:cNvPr id="62" name="矩形 61"/>
          <p:cNvSpPr/>
          <p:nvPr/>
        </p:nvSpPr>
        <p:spPr>
          <a:xfrm>
            <a:off x="0" y="13269724"/>
            <a:ext cx="24384000" cy="44627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300" u="sng"/>
              <a:t>https://logicedu.ke.qq.com</a:t>
            </a:r>
            <a:endParaRPr lang="zh-CN" altLang="en-US" sz="2300" u="sng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043300"/>
            <a:ext cx="20142200" cy="821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什么是爬虫？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就是抓取网页数据的程序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爬虫怎么抓取网页数据？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网页三大特征： 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 网页都有自己唯一的URL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 网页都是HTML来描述页面信息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 网页都使用HTTP/HTTPS协议来传输HTML数据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爬虫的设计思路：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1.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确定爬取的</a:t>
            </a:r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URL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地址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6600" dirty="0"/>
                <a:t>Python</a:t>
              </a:r>
              <a:r>
                <a:rPr lang="zh-CN" altLang="en-US" sz="6600" dirty="0">
                  <a:ea typeface="宋体" panose="02010600030101010101" pitchFamily="2" charset="-122"/>
                </a:rPr>
                <a:t>爬虫</a:t>
              </a:r>
              <a:endParaRPr lang="zh-CN" altLang="en-US" sz="66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268725"/>
            <a:ext cx="20142200" cy="747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安装：pip install requests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  <a:sym typeface="+mn-ea"/>
            </a:endParaRPr>
          </a:p>
          <a:p>
            <a:endParaRPr lang="zh-CN" altLang="en-US" sz="4000" dirty="0">
              <a:solidFill>
                <a:schemeClr val="tx1"/>
              </a:solidFill>
              <a:ea typeface="宋体" panose="02010600030101010101" pitchFamily="2" charset="-122"/>
              <a:cs typeface="+mn-lt"/>
              <a:sym typeface="+mn-ea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requests库的七个主要方法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方法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	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解释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requests.request() 	构造一个请求，支持以下各种方法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requests.get()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获取html的主要方法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requests.head()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获取html头部信息的主要方法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requests.post()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向html网页提交post请求的方法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requests.put()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向html网页提交put请求的方法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requests.patch()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向html提交局部修改的请求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requests.delete()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向html提交删除请求</a:t>
            </a:r>
            <a:r>
              <a:rPr lang="en-US" altLang="zh-CN" sz="4000" dirty="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endParaRPr lang="en-US" altLang="zh-CN" sz="4000" dirty="0">
              <a:solidFill>
                <a:schemeClr val="tx1"/>
              </a:solidFill>
              <a:ea typeface="宋体" panose="02010600030101010101" pitchFamily="2" charset="-122"/>
              <a:cs typeface="+mn-lt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6600" dirty="0">
                  <a:ea typeface="宋体" panose="02010600030101010101" pitchFamily="2" charset="-122"/>
                </a:rPr>
                <a:t>requests</a:t>
              </a:r>
              <a:endParaRPr lang="en-US" altLang="zh-CN" sz="66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541780" y="1849531"/>
            <a:ext cx="13892530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与其他语言对比</a:t>
              </a:r>
              <a:endParaRPr lang="zh-CN" altLang="en-US" sz="6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512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3441700"/>
            <a:ext cx="21957665" cy="10226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WPS 演示</Application>
  <PresentationFormat>自定义</PresentationFormat>
  <Paragraphs>58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居然</cp:lastModifiedBy>
  <cp:revision>108</cp:revision>
  <dcterms:created xsi:type="dcterms:W3CDTF">2019-01-15T04:26:00Z</dcterms:created>
  <dcterms:modified xsi:type="dcterms:W3CDTF">2019-03-05T10:40:40Z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