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11088302" r:id="rId3"/>
    <p:sldId id="11088380" r:id="rId5"/>
    <p:sldId id="11088334" r:id="rId6"/>
    <p:sldId id="11088371" r:id="rId7"/>
    <p:sldId id="11088374" r:id="rId8"/>
    <p:sldId id="11088375" r:id="rId9"/>
    <p:sldId id="11088376" r:id="rId10"/>
    <p:sldId id="11088377" r:id="rId11"/>
    <p:sldId id="11088378" r:id="rId12"/>
    <p:sldId id="11088333" r:id="rId1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5450" y="11906250"/>
            <a:ext cx="5516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1">
                    <a:lumMod val="85000"/>
                  </a:schemeClr>
                </a:solidFill>
              </a:rPr>
              <a:t>八点正式开始</a:t>
            </a:r>
            <a:endParaRPr lang="zh-CN" altLang="en-US" sz="5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262350" y="11906250"/>
            <a:ext cx="4944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1">
                    <a:lumMod val="85000"/>
                  </a:schemeClr>
                </a:solidFill>
              </a:rPr>
              <a:t>助理老师微信</a:t>
            </a:r>
            <a:endParaRPr lang="zh-CN" altLang="en-US" sz="54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505" y="9947910"/>
            <a:ext cx="3710940" cy="376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暴力破解</a:t>
              </a:r>
              <a:r>
                <a:rPr lang="en-US" altLang="zh-CN" sz="9600" dirty="0" smtClean="0">
                  <a:latin typeface="+mj-lt"/>
                  <a:ea typeface="宋体" panose="02010600030101010101" pitchFamily="2" charset="-122"/>
                </a:rPr>
                <a:t>WiFi</a:t>
              </a:r>
              <a:endParaRPr kumimoji="1" lang="en-US" altLang="zh-CN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1947525"/>
            <a:ext cx="39636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369055"/>
            <a:ext cx="20142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安装</a:t>
            </a:r>
            <a:r>
              <a:rPr lang="en-US" altLang="zh-CN" sz="5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:pip install pywifi</a:t>
            </a:r>
            <a:endParaRPr lang="en-US" altLang="zh-CN" sz="54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1093"/>
              <a:ext cx="6299200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pywifi模块安装</a:t>
              </a:r>
              <a:endParaRPr lang="zh-CN" altLang="zh-CN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54810" y="2154555"/>
            <a:ext cx="1498219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1093"/>
              <a:ext cx="6299200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Python就业方向？</a:t>
              </a:r>
              <a:endParaRPr lang="zh-CN" altLang="zh-CN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57070" y="4351655"/>
            <a:ext cx="9923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&gt;</a:t>
            </a:r>
            <a:endParaRPr lang="en-US" altLang="zh-CN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54810" y="2154555"/>
            <a:ext cx="17216755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1093"/>
              <a:ext cx="6299200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为何自学了好久还是学不会？</a:t>
              </a:r>
              <a:endParaRPr lang="zh-CN" altLang="zh-CN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57070" y="4351655"/>
            <a:ext cx="9923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&gt;</a:t>
            </a:r>
            <a:endParaRPr lang="en-US" altLang="zh-CN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工作岗位分析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3038475"/>
            <a:ext cx="21012785" cy="1073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岗位薪资分析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3082925"/>
            <a:ext cx="21444585" cy="1065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08125" y="1577340"/>
            <a:ext cx="1201420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0963"/>
              <a:ext cx="629920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岗位城市分析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3" name="图片 2" descr="IMG_12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2856865"/>
            <a:ext cx="21849080" cy="1088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自定义</PresentationFormat>
  <Paragraphs>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122</cp:revision>
  <dcterms:created xsi:type="dcterms:W3CDTF">2019-01-15T04:26:00Z</dcterms:created>
  <dcterms:modified xsi:type="dcterms:W3CDTF">2020-04-18T12:44:58Z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