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7"/>
  </p:notesMasterIdLst>
  <p:handoutMasterIdLst>
    <p:handoutMasterId r:id="rId8"/>
  </p:handoutMasterIdLst>
  <p:sldIdLst>
    <p:sldId id="265"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FFFFF"/>
    <a:srgbClr val="242424"/>
    <a:srgbClr val="313131"/>
    <a:srgbClr val="6B6B6B"/>
    <a:srgbClr val="000000"/>
    <a:srgbClr val="C66D59"/>
    <a:srgbClr val="535353"/>
    <a:srgbClr val="3F3599"/>
    <a:srgbClr val="8A1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173" autoAdjust="0"/>
  </p:normalViewPr>
  <p:slideViewPr>
    <p:cSldViewPr snapToGrid="0" snapToObjects="1">
      <p:cViewPr varScale="1">
        <p:scale>
          <a:sx n="99" d="100"/>
          <a:sy n="99" d="100"/>
        </p:scale>
        <p:origin x="972" y="72"/>
      </p:cViewPr>
      <p:guideLst>
        <p:guide orient="horz" pos="2880"/>
        <p:guide pos="3840"/>
      </p:guideLst>
    </p:cSldViewPr>
  </p:slideViewPr>
  <p:notesTextViewPr>
    <p:cViewPr>
      <p:scale>
        <a:sx n="3" d="2"/>
        <a:sy n="3" d="2"/>
      </p:scale>
      <p:origin x="0" y="0"/>
    </p:cViewPr>
  </p:notesTextViewPr>
  <p:notesViewPr>
    <p:cSldViewPr snapToGrid="0" snapToObjects="1">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A51230B-DEFE-41BF-AE8E-656F58EA70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F10072A-679B-416E-A8C6-A68F32034D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2C5F8E-E2C2-4FF9-8B57-67D4FB61D294}" type="datetimeFigureOut">
              <a:rPr lang="en-US" smtClean="0"/>
              <a:t>4/18/2023</a:t>
            </a:fld>
            <a:endParaRPr lang="en-US"/>
          </a:p>
        </p:txBody>
      </p:sp>
      <p:sp>
        <p:nvSpPr>
          <p:cNvPr id="4" name="Footer Placeholder 3">
            <a:extLst>
              <a:ext uri="{FF2B5EF4-FFF2-40B4-BE49-F238E27FC236}">
                <a16:creationId xmlns:a16="http://schemas.microsoft.com/office/drawing/2014/main" xmlns="" id="{5EE46562-1858-4365-AC96-85ABBBD831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6365DC0-29A6-487E-ADC7-0F95B07BFF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39E49-0E4D-4526-A292-CC7BBB602291}" type="slidenum">
              <a:rPr lang="en-US" smtClean="0"/>
              <a:t>‹#›</a:t>
            </a:fld>
            <a:endParaRPr lang="en-US"/>
          </a:p>
        </p:txBody>
      </p:sp>
    </p:spTree>
    <p:extLst>
      <p:ext uri="{BB962C8B-B14F-4D97-AF65-F5344CB8AC3E}">
        <p14:creationId xmlns:p14="http://schemas.microsoft.com/office/powerpoint/2010/main" val="4006125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26823-CDC3-40E7-87B7-CBC6A76F7F85}"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1E33E-517B-45F9-BF3E-7CCBB13D5285}" type="slidenum">
              <a:rPr lang="en-US" smtClean="0"/>
              <a:t>‹#›</a:t>
            </a:fld>
            <a:endParaRPr lang="en-US"/>
          </a:p>
        </p:txBody>
      </p:sp>
    </p:spTree>
    <p:extLst>
      <p:ext uri="{BB962C8B-B14F-4D97-AF65-F5344CB8AC3E}">
        <p14:creationId xmlns:p14="http://schemas.microsoft.com/office/powerpoint/2010/main" val="2333474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xmlns=""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xmlns=""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xmlns=""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xmlns=""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xmlns="" id="{3F985EA3-C591-1F46-B398-FF28856FDB78}"/>
              </a:ext>
            </a:extLst>
          </p:cNvPr>
          <p:cNvSpPr/>
          <p:nvPr userDrawn="1"/>
        </p:nvSpPr>
        <p:spPr>
          <a:xfrm>
            <a:off x="54864" y="1328930"/>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4" name="Oval 33">
            <a:extLst>
              <a:ext uri="{FF2B5EF4-FFF2-40B4-BE49-F238E27FC236}">
                <a16:creationId xmlns:a16="http://schemas.microsoft.com/office/drawing/2014/main" xmlns=""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xmlns=""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xmlns=""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xmlns=""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xmlns=""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xmlns="" id="{0AAF55E1-7B1E-D444-B87C-2908C39FEE77}"/>
              </a:ext>
            </a:extLst>
          </p:cNvPr>
          <p:cNvSpPr/>
          <p:nvPr userDrawn="1"/>
        </p:nvSpPr>
        <p:spPr>
          <a:xfrm>
            <a:off x="4343400" y="1326921"/>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xmlns=""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xmlns=""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xmlns=""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xmlns=""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xmlns=""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xmlns=""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xmlns=""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49" name="Text Placeholder 47">
            <a:extLst>
              <a:ext uri="{FF2B5EF4-FFF2-40B4-BE49-F238E27FC236}">
                <a16:creationId xmlns:a16="http://schemas.microsoft.com/office/drawing/2014/main" xmlns=""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0" name="Text Placeholder 47">
            <a:extLst>
              <a:ext uri="{FF2B5EF4-FFF2-40B4-BE49-F238E27FC236}">
                <a16:creationId xmlns:a16="http://schemas.microsoft.com/office/drawing/2014/main" xmlns=""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1" name="Text Placeholder 47">
            <a:extLst>
              <a:ext uri="{FF2B5EF4-FFF2-40B4-BE49-F238E27FC236}">
                <a16:creationId xmlns:a16="http://schemas.microsoft.com/office/drawing/2014/main" xmlns=""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2" name="Text Placeholder 47">
            <a:extLst>
              <a:ext uri="{FF2B5EF4-FFF2-40B4-BE49-F238E27FC236}">
                <a16:creationId xmlns:a16="http://schemas.microsoft.com/office/drawing/2014/main" xmlns=""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3" name="Text Placeholder 47">
            <a:extLst>
              <a:ext uri="{FF2B5EF4-FFF2-40B4-BE49-F238E27FC236}">
                <a16:creationId xmlns:a16="http://schemas.microsoft.com/office/drawing/2014/main" xmlns=""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4" name="Text Placeholder 47">
            <a:extLst>
              <a:ext uri="{FF2B5EF4-FFF2-40B4-BE49-F238E27FC236}">
                <a16:creationId xmlns:a16="http://schemas.microsoft.com/office/drawing/2014/main" xmlns=""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5" name="Text Placeholder 47">
            <a:extLst>
              <a:ext uri="{FF2B5EF4-FFF2-40B4-BE49-F238E27FC236}">
                <a16:creationId xmlns:a16="http://schemas.microsoft.com/office/drawing/2014/main" xmlns=""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6" name="Text Placeholder 47">
            <a:extLst>
              <a:ext uri="{FF2B5EF4-FFF2-40B4-BE49-F238E27FC236}">
                <a16:creationId xmlns:a16="http://schemas.microsoft.com/office/drawing/2014/main" xmlns=""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7" name="Text Placeholder 47">
            <a:extLst>
              <a:ext uri="{FF2B5EF4-FFF2-40B4-BE49-F238E27FC236}">
                <a16:creationId xmlns:a16="http://schemas.microsoft.com/office/drawing/2014/main" xmlns=""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58" name="Text Placeholder 47">
            <a:extLst>
              <a:ext uri="{FF2B5EF4-FFF2-40B4-BE49-F238E27FC236}">
                <a16:creationId xmlns:a16="http://schemas.microsoft.com/office/drawing/2014/main" xmlns=""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Click to edit Master text styles</a:t>
            </a:r>
          </a:p>
        </p:txBody>
      </p:sp>
      <p:sp>
        <p:nvSpPr>
          <p:cNvPr id="59" name="Text Placeholder 47">
            <a:extLst>
              <a:ext uri="{FF2B5EF4-FFF2-40B4-BE49-F238E27FC236}">
                <a16:creationId xmlns:a16="http://schemas.microsoft.com/office/drawing/2014/main" xmlns=""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Click to edit Master text styles</a:t>
            </a:r>
          </a:p>
        </p:txBody>
      </p:sp>
      <p:sp>
        <p:nvSpPr>
          <p:cNvPr id="61" name="Text Placeholder 60">
            <a:extLst>
              <a:ext uri="{FF2B5EF4-FFF2-40B4-BE49-F238E27FC236}">
                <a16:creationId xmlns:a16="http://schemas.microsoft.com/office/drawing/2014/main" xmlns=""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2" name="Text Placeholder 60">
            <a:extLst>
              <a:ext uri="{FF2B5EF4-FFF2-40B4-BE49-F238E27FC236}">
                <a16:creationId xmlns:a16="http://schemas.microsoft.com/office/drawing/2014/main" xmlns=""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a:extLst>
              <a:ext uri="{FF2B5EF4-FFF2-40B4-BE49-F238E27FC236}">
                <a16:creationId xmlns:a16="http://schemas.microsoft.com/office/drawing/2014/main" xmlns="" id="{3531C57B-256E-4EA5-95B2-273397D4295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732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18DBD5F-C6EC-485E-8ECE-A5152736C43A}"/>
              </a:ext>
            </a:extLst>
          </p:cNvPr>
          <p:cNvSpPr>
            <a:spLocks noGrp="1"/>
          </p:cNvSpPr>
          <p:nvPr>
            <p:ph type="dt" sz="half" idx="10"/>
          </p:nvPr>
        </p:nvSpPr>
        <p:spPr/>
        <p:txBody>
          <a:bodyPr/>
          <a:lstStyle/>
          <a:p>
            <a:fld id="{6EBB0E32-0304-4451-ADB8-C044457D5B85}" type="datetimeFigureOut">
              <a:rPr lang="en-US" smtClean="0"/>
              <a:t>4/18/2023</a:t>
            </a:fld>
            <a:endParaRPr lang="en-US"/>
          </a:p>
        </p:txBody>
      </p:sp>
      <p:sp>
        <p:nvSpPr>
          <p:cNvPr id="3" name="Footer Placeholder 2">
            <a:extLst>
              <a:ext uri="{FF2B5EF4-FFF2-40B4-BE49-F238E27FC236}">
                <a16:creationId xmlns:a16="http://schemas.microsoft.com/office/drawing/2014/main" xmlns="" id="{FB6C0BE6-E24A-4679-B786-AAB41ADCC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3FB9417-93D4-4C41-8E0E-1553E0B5D0CE}"/>
              </a:ext>
            </a:extLst>
          </p:cNvPr>
          <p:cNvSpPr>
            <a:spLocks noGrp="1"/>
          </p:cNvSpPr>
          <p:nvPr>
            <p:ph type="sldNum" sz="quarter" idx="12"/>
          </p:nvPr>
        </p:nvSpPr>
        <p:spPr/>
        <p:txBody>
          <a:bodyPr/>
          <a:lstStyle/>
          <a:p>
            <a:fld id="{DA64F31B-23FA-4075-AF7D-6228CFD12F03}" type="slidenum">
              <a:rPr lang="en-US" smtClean="0"/>
              <a:t>‹#›</a:t>
            </a:fld>
            <a:endParaRPr lang="en-US"/>
          </a:p>
        </p:txBody>
      </p:sp>
      <p:sp>
        <p:nvSpPr>
          <p:cNvPr id="5" name="Title 4">
            <a:extLst>
              <a:ext uri="{FF2B5EF4-FFF2-40B4-BE49-F238E27FC236}">
                <a16:creationId xmlns:a16="http://schemas.microsoft.com/office/drawing/2014/main" xmlns="" id="{E9B06C68-2033-4C07-A8BB-6AFD878708A5}"/>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0684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B28668-D0B4-4642-A9B3-CBA5793CE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A4D23FD8-9B29-48BE-9B13-D60D66B09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F8C973C-0895-4565-8BE2-E391D4C67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87992-AC73-0F40-947E-82D8A23C02F8}" type="datetimeFigureOut">
              <a:rPr lang="en-US" smtClean="0"/>
              <a:pPr/>
              <a:t>4/18/2023</a:t>
            </a:fld>
            <a:endParaRPr lang="en-US"/>
          </a:p>
        </p:txBody>
      </p:sp>
      <p:sp>
        <p:nvSpPr>
          <p:cNvPr id="5" name="Footer Placeholder 4">
            <a:extLst>
              <a:ext uri="{FF2B5EF4-FFF2-40B4-BE49-F238E27FC236}">
                <a16:creationId xmlns:a16="http://schemas.microsoft.com/office/drawing/2014/main" xmlns="" id="{02797526-4E25-46B6-BBC0-76F09745B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F36307D-A76F-4D43-AE38-74E6CD47F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1D25-9CDC-424F-90D9-21F0892256AF}" type="slidenum">
              <a:rPr lang="en-US" smtClean="0"/>
              <a:pPr/>
              <a:t>‹#›</a:t>
            </a:fld>
            <a:endParaRPr lang="en-US"/>
          </a:p>
        </p:txBody>
      </p:sp>
    </p:spTree>
    <p:extLst>
      <p:ext uri="{BB962C8B-B14F-4D97-AF65-F5344CB8AC3E}">
        <p14:creationId xmlns:p14="http://schemas.microsoft.com/office/powerpoint/2010/main" val="1413629979"/>
      </p:ext>
    </p:extLst>
  </p:cSld>
  <p:clrMap bg1="lt1" tx1="dk1" bg2="lt2" tx2="dk2" accent1="accent1" accent2="accent2" accent3="accent3" accent4="accent4" accent5="accent5" accent6="accent6" hlink="hlink" folHlink="folHlink"/>
  <p:sldLayoutIdLst>
    <p:sldLayoutId id="2147483667" r:id="rId1"/>
    <p:sldLayoutId id="214748367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o.microsoft.com/fwlink/?linkid=200628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E6244F0E-E7B6-4A04-8DC8-B38361AF9B9D}"/>
              </a:ext>
            </a:extLst>
          </p:cNvPr>
          <p:cNvSpPr>
            <a:spLocks noGrp="1"/>
          </p:cNvSpPr>
          <p:nvPr>
            <p:ph type="title"/>
          </p:nvPr>
        </p:nvSpPr>
        <p:spPr/>
        <p:txBody>
          <a:bodyPr/>
          <a:lstStyle/>
          <a:p>
            <a:r>
              <a:rPr lang="en-US" dirty="0"/>
              <a:t>Slide 1</a:t>
            </a:r>
          </a:p>
        </p:txBody>
      </p:sp>
      <p:sp>
        <p:nvSpPr>
          <p:cNvPr id="50" name="TextBox 49"/>
          <p:cNvSpPr txBox="1"/>
          <p:nvPr/>
        </p:nvSpPr>
        <p:spPr>
          <a:xfrm>
            <a:off x="1524000" y="6427114"/>
            <a:ext cx="9144000" cy="430887"/>
          </a:xfrm>
          <a:prstGeom prst="rect">
            <a:avLst/>
          </a:prstGeom>
          <a:noFill/>
        </p:spPr>
        <p:txBody>
          <a:bodyPr wrap="square" rtlCol="0">
            <a:spAutoFit/>
          </a:bodyPr>
          <a:lstStyle/>
          <a:p>
            <a:pPr algn="ctr"/>
            <a:r>
              <a:rPr lang="en-US" sz="1100" dirty="0">
                <a:solidFill>
                  <a:srgbClr val="B2B2B2"/>
                </a:solidFill>
                <a:cs typeface="Arial"/>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
        <p:nvSpPr>
          <p:cNvPr id="3" name="Text Placeholder 2">
            <a:extLst>
              <a:ext uri="{FF2B5EF4-FFF2-40B4-BE49-F238E27FC236}">
                <a16:creationId xmlns:a16="http://schemas.microsoft.com/office/drawing/2014/main" xmlns="" id="{7E52D932-072D-4F6F-9565-39F33727B176}"/>
              </a:ext>
            </a:extLst>
          </p:cNvPr>
          <p:cNvSpPr>
            <a:spLocks noGrp="1"/>
          </p:cNvSpPr>
          <p:nvPr>
            <p:ph type="body" sz="quarter" idx="10"/>
          </p:nvPr>
        </p:nvSpPr>
        <p:spPr/>
        <p:txBody>
          <a:bodyPr/>
          <a:lstStyle/>
          <a:p>
            <a:r>
              <a:rPr lang="en-US" dirty="0" smtClean="0"/>
              <a:t>Client</a:t>
            </a:r>
            <a:endParaRPr lang="en-US" dirty="0"/>
          </a:p>
        </p:txBody>
      </p:sp>
      <p:sp>
        <p:nvSpPr>
          <p:cNvPr id="6" name="Text Placeholder 5">
            <a:extLst>
              <a:ext uri="{FF2B5EF4-FFF2-40B4-BE49-F238E27FC236}">
                <a16:creationId xmlns:a16="http://schemas.microsoft.com/office/drawing/2014/main" xmlns="" id="{9AC6757E-BE18-477E-893D-3D8A1C30EB7C}"/>
              </a:ext>
            </a:extLst>
          </p:cNvPr>
          <p:cNvSpPr>
            <a:spLocks noGrp="1"/>
          </p:cNvSpPr>
          <p:nvPr>
            <p:ph type="body" sz="quarter" idx="11"/>
          </p:nvPr>
        </p:nvSpPr>
        <p:spPr/>
        <p:txBody>
          <a:bodyPr/>
          <a:lstStyle/>
          <a:p>
            <a:r>
              <a:rPr lang="en-US" dirty="0" smtClean="0"/>
              <a:t>Our Frontend HTML and </a:t>
            </a:r>
            <a:r>
              <a:rPr lang="en-US" dirty="0" err="1" smtClean="0"/>
              <a:t>Javascript</a:t>
            </a:r>
            <a:endParaRPr lang="en-US" dirty="0"/>
          </a:p>
        </p:txBody>
      </p:sp>
      <p:sp>
        <p:nvSpPr>
          <p:cNvPr id="18" name="Text Placeholder 17">
            <a:extLst>
              <a:ext uri="{FF2B5EF4-FFF2-40B4-BE49-F238E27FC236}">
                <a16:creationId xmlns:a16="http://schemas.microsoft.com/office/drawing/2014/main" xmlns="" id="{70E200F5-D183-4DF6-86A3-F11C030ACA46}"/>
              </a:ext>
            </a:extLst>
          </p:cNvPr>
          <p:cNvSpPr>
            <a:spLocks noGrp="1"/>
          </p:cNvSpPr>
          <p:nvPr>
            <p:ph type="body" sz="quarter" idx="12"/>
          </p:nvPr>
        </p:nvSpPr>
        <p:spPr/>
        <p:txBody>
          <a:bodyPr/>
          <a:lstStyle/>
          <a:p>
            <a:r>
              <a:rPr lang="en-US" dirty="0" smtClean="0"/>
              <a:t>DNS</a:t>
            </a:r>
            <a:endParaRPr lang="en-US" dirty="0"/>
          </a:p>
        </p:txBody>
      </p:sp>
      <p:sp>
        <p:nvSpPr>
          <p:cNvPr id="19" name="Text Placeholder 18">
            <a:extLst>
              <a:ext uri="{FF2B5EF4-FFF2-40B4-BE49-F238E27FC236}">
                <a16:creationId xmlns:a16="http://schemas.microsoft.com/office/drawing/2014/main" xmlns="" id="{52EB61DF-E041-4E82-9590-5ABB7F4EDEC4}"/>
              </a:ext>
            </a:extLst>
          </p:cNvPr>
          <p:cNvSpPr>
            <a:spLocks noGrp="1"/>
          </p:cNvSpPr>
          <p:nvPr>
            <p:ph type="body" sz="quarter" idx="13"/>
          </p:nvPr>
        </p:nvSpPr>
        <p:spPr/>
        <p:txBody>
          <a:bodyPr/>
          <a:lstStyle/>
          <a:p>
            <a:r>
              <a:rPr lang="en-US" dirty="0" smtClean="0"/>
              <a:t>Ubarber.com forwards to our AWS VPC</a:t>
            </a:r>
            <a:endParaRPr lang="en-US" dirty="0"/>
          </a:p>
        </p:txBody>
      </p:sp>
      <p:sp>
        <p:nvSpPr>
          <p:cNvPr id="20" name="Text Placeholder 19">
            <a:extLst>
              <a:ext uri="{FF2B5EF4-FFF2-40B4-BE49-F238E27FC236}">
                <a16:creationId xmlns:a16="http://schemas.microsoft.com/office/drawing/2014/main" xmlns="" id="{CE9017A3-B81B-498C-A1CB-30A53E854E78}"/>
              </a:ext>
            </a:extLst>
          </p:cNvPr>
          <p:cNvSpPr>
            <a:spLocks noGrp="1"/>
          </p:cNvSpPr>
          <p:nvPr>
            <p:ph type="body" sz="quarter" idx="14"/>
          </p:nvPr>
        </p:nvSpPr>
        <p:spPr/>
        <p:txBody>
          <a:bodyPr/>
          <a:lstStyle/>
          <a:p>
            <a:r>
              <a:rPr lang="en-US" dirty="0" smtClean="0"/>
              <a:t>EBS</a:t>
            </a:r>
            <a:endParaRPr lang="en-US" dirty="0"/>
          </a:p>
        </p:txBody>
      </p:sp>
      <p:sp>
        <p:nvSpPr>
          <p:cNvPr id="21" name="Text Placeholder 20">
            <a:extLst>
              <a:ext uri="{FF2B5EF4-FFF2-40B4-BE49-F238E27FC236}">
                <a16:creationId xmlns:a16="http://schemas.microsoft.com/office/drawing/2014/main" xmlns="" id="{3227897A-9DA0-468D-BC1B-043E231382F4}"/>
              </a:ext>
            </a:extLst>
          </p:cNvPr>
          <p:cNvSpPr>
            <a:spLocks noGrp="1"/>
          </p:cNvSpPr>
          <p:nvPr>
            <p:ph type="body" sz="quarter" idx="15"/>
          </p:nvPr>
        </p:nvSpPr>
        <p:spPr/>
        <p:txBody>
          <a:bodyPr/>
          <a:lstStyle/>
          <a:p>
            <a:r>
              <a:rPr lang="en-US" dirty="0" smtClean="0"/>
              <a:t>Acts as the load balancer and health monitor</a:t>
            </a:r>
            <a:endParaRPr lang="en-US" dirty="0"/>
          </a:p>
        </p:txBody>
      </p:sp>
      <p:sp>
        <p:nvSpPr>
          <p:cNvPr id="22" name="Text Placeholder 21">
            <a:extLst>
              <a:ext uri="{FF2B5EF4-FFF2-40B4-BE49-F238E27FC236}">
                <a16:creationId xmlns:a16="http://schemas.microsoft.com/office/drawing/2014/main" xmlns="" id="{390252FF-B760-47E7-9992-47728EA73C1B}"/>
              </a:ext>
            </a:extLst>
          </p:cNvPr>
          <p:cNvSpPr>
            <a:spLocks noGrp="1"/>
          </p:cNvSpPr>
          <p:nvPr>
            <p:ph type="body" sz="quarter" idx="16"/>
          </p:nvPr>
        </p:nvSpPr>
        <p:spPr/>
        <p:txBody>
          <a:bodyPr/>
          <a:lstStyle/>
          <a:p>
            <a:r>
              <a:rPr lang="en-US" dirty="0" smtClean="0"/>
              <a:t>Service</a:t>
            </a:r>
            <a:endParaRPr lang="en-US" dirty="0"/>
          </a:p>
        </p:txBody>
      </p:sp>
      <p:sp>
        <p:nvSpPr>
          <p:cNvPr id="23" name="Text Placeholder 22">
            <a:extLst>
              <a:ext uri="{FF2B5EF4-FFF2-40B4-BE49-F238E27FC236}">
                <a16:creationId xmlns:a16="http://schemas.microsoft.com/office/drawing/2014/main" xmlns="" id="{16B1E823-8644-4D6B-93C8-31008C7C66EF}"/>
              </a:ext>
            </a:extLst>
          </p:cNvPr>
          <p:cNvSpPr>
            <a:spLocks noGrp="1"/>
          </p:cNvSpPr>
          <p:nvPr>
            <p:ph type="body" sz="quarter" idx="17"/>
          </p:nvPr>
        </p:nvSpPr>
        <p:spPr/>
        <p:txBody>
          <a:bodyPr/>
          <a:lstStyle/>
          <a:p>
            <a:r>
              <a:rPr lang="en-US" dirty="0" smtClean="0"/>
              <a:t>EC2 cluster does the calculations for the API calls</a:t>
            </a:r>
            <a:endParaRPr lang="en-US" dirty="0"/>
          </a:p>
        </p:txBody>
      </p:sp>
      <p:sp>
        <p:nvSpPr>
          <p:cNvPr id="24" name="Text Placeholder 23">
            <a:extLst>
              <a:ext uri="{FF2B5EF4-FFF2-40B4-BE49-F238E27FC236}">
                <a16:creationId xmlns:a16="http://schemas.microsoft.com/office/drawing/2014/main" xmlns="" id="{A162ECDC-CAF5-41B3-94DD-E997C8F75F0D}"/>
              </a:ext>
            </a:extLst>
          </p:cNvPr>
          <p:cNvSpPr>
            <a:spLocks noGrp="1"/>
          </p:cNvSpPr>
          <p:nvPr>
            <p:ph type="body" sz="quarter" idx="18"/>
          </p:nvPr>
        </p:nvSpPr>
        <p:spPr/>
        <p:txBody>
          <a:bodyPr/>
          <a:lstStyle/>
          <a:p>
            <a:r>
              <a:rPr lang="en-US" dirty="0" smtClean="0"/>
              <a:t>Database</a:t>
            </a:r>
            <a:endParaRPr lang="en-US" dirty="0"/>
          </a:p>
        </p:txBody>
      </p:sp>
      <p:sp>
        <p:nvSpPr>
          <p:cNvPr id="25" name="Text Placeholder 24">
            <a:extLst>
              <a:ext uri="{FF2B5EF4-FFF2-40B4-BE49-F238E27FC236}">
                <a16:creationId xmlns:a16="http://schemas.microsoft.com/office/drawing/2014/main" xmlns="" id="{0DDD301C-2B86-4C4B-B95E-569A94185267}"/>
              </a:ext>
            </a:extLst>
          </p:cNvPr>
          <p:cNvSpPr>
            <a:spLocks noGrp="1"/>
          </p:cNvSpPr>
          <p:nvPr>
            <p:ph type="body" sz="quarter" idx="19"/>
          </p:nvPr>
        </p:nvSpPr>
        <p:spPr/>
        <p:txBody>
          <a:bodyPr/>
          <a:lstStyle/>
          <a:p>
            <a:r>
              <a:rPr lang="en-US" dirty="0" smtClean="0"/>
              <a:t>EC2 cluster holding the data and backups</a:t>
            </a:r>
            <a:endParaRPr lang="en-US" dirty="0"/>
          </a:p>
        </p:txBody>
      </p:sp>
      <p:sp>
        <p:nvSpPr>
          <p:cNvPr id="26" name="Text Placeholder 25">
            <a:extLst>
              <a:ext uri="{FF2B5EF4-FFF2-40B4-BE49-F238E27FC236}">
                <a16:creationId xmlns:a16="http://schemas.microsoft.com/office/drawing/2014/main" xmlns="" id="{1AFBF0A8-4F67-4F19-939F-B48DF607D10E}"/>
              </a:ext>
            </a:extLst>
          </p:cNvPr>
          <p:cNvSpPr>
            <a:spLocks noGrp="1"/>
          </p:cNvSpPr>
          <p:nvPr>
            <p:ph type="body" sz="quarter" idx="20"/>
          </p:nvPr>
        </p:nvSpPr>
        <p:spPr/>
        <p:txBody>
          <a:bodyPr/>
          <a:lstStyle/>
          <a:p>
            <a:r>
              <a:rPr lang="en-US" dirty="0" smtClean="0"/>
              <a:t>Response</a:t>
            </a:r>
            <a:endParaRPr lang="en-US" dirty="0"/>
          </a:p>
        </p:txBody>
      </p:sp>
      <p:sp>
        <p:nvSpPr>
          <p:cNvPr id="27" name="Text Placeholder 26">
            <a:extLst>
              <a:ext uri="{FF2B5EF4-FFF2-40B4-BE49-F238E27FC236}">
                <a16:creationId xmlns:a16="http://schemas.microsoft.com/office/drawing/2014/main" xmlns="" id="{9B8FADBF-386E-44AF-9B96-7576396AB6ED}"/>
              </a:ext>
            </a:extLst>
          </p:cNvPr>
          <p:cNvSpPr>
            <a:spLocks noGrp="1"/>
          </p:cNvSpPr>
          <p:nvPr>
            <p:ph type="body" sz="quarter" idx="21"/>
          </p:nvPr>
        </p:nvSpPr>
        <p:spPr/>
        <p:txBody>
          <a:bodyPr/>
          <a:lstStyle/>
          <a:p>
            <a:r>
              <a:rPr lang="en-US" dirty="0" smtClean="0"/>
              <a:t>Return to Client the final pieces</a:t>
            </a:r>
            <a:endParaRPr lang="en-US" dirty="0"/>
          </a:p>
        </p:txBody>
      </p:sp>
      <p:sp>
        <p:nvSpPr>
          <p:cNvPr id="28" name="Text Placeholder 27">
            <a:extLst>
              <a:ext uri="{FF2B5EF4-FFF2-40B4-BE49-F238E27FC236}">
                <a16:creationId xmlns:a16="http://schemas.microsoft.com/office/drawing/2014/main" xmlns="" id="{981FF7F5-C074-41CC-985B-20FA32A3F51A}"/>
              </a:ext>
            </a:extLst>
          </p:cNvPr>
          <p:cNvSpPr>
            <a:spLocks noGrp="1"/>
          </p:cNvSpPr>
          <p:nvPr>
            <p:ph type="body" sz="quarter" idx="22"/>
          </p:nvPr>
        </p:nvSpPr>
        <p:spPr/>
        <p:txBody>
          <a:bodyPr/>
          <a:lstStyle/>
          <a:p>
            <a:endParaRPr lang="en-US"/>
          </a:p>
        </p:txBody>
      </p:sp>
      <p:sp>
        <p:nvSpPr>
          <p:cNvPr id="29" name="Text Placeholder 28">
            <a:extLst>
              <a:ext uri="{FF2B5EF4-FFF2-40B4-BE49-F238E27FC236}">
                <a16:creationId xmlns:a16="http://schemas.microsoft.com/office/drawing/2014/main" xmlns="" id="{38B3B42E-3E1D-4013-BE03-4749FB3E46D9}"/>
              </a:ext>
            </a:extLst>
          </p:cNvPr>
          <p:cNvSpPr>
            <a:spLocks noGrp="1"/>
          </p:cNvSpPr>
          <p:nvPr>
            <p:ph type="body" sz="quarter" idx="23"/>
          </p:nvPr>
        </p:nvSpPr>
        <p:spPr/>
        <p:txBody>
          <a:bodyPr/>
          <a:lstStyle/>
          <a:p>
            <a:endParaRPr lang="en-US"/>
          </a:p>
        </p:txBody>
      </p:sp>
      <p:sp>
        <p:nvSpPr>
          <p:cNvPr id="4" name="Freeform 18" descr="Icon of flow chart"/>
          <p:cNvSpPr>
            <a:spLocks/>
          </p:cNvSpPr>
          <p:nvPr/>
        </p:nvSpPr>
        <p:spPr bwMode="auto">
          <a:xfrm>
            <a:off x="4567737" y="1676899"/>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dirty="0"/>
          </a:p>
        </p:txBody>
      </p:sp>
      <p:sp>
        <p:nvSpPr>
          <p:cNvPr id="5" name="Freeform 71" descr="Icon of gears"/>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nvGrpSpPr>
          <p:cNvPr id="17" name="Group 365" descr="Icon of lightbulb"/>
          <p:cNvGrpSpPr>
            <a:grpSpLocks noChangeAspect="1"/>
          </p:cNvGrpSpPr>
          <p:nvPr/>
        </p:nvGrpSpPr>
        <p:grpSpPr>
          <a:xfrm>
            <a:off x="6946499" y="1592186"/>
            <a:ext cx="463383" cy="816853"/>
            <a:chOff x="5102225" y="1727200"/>
            <a:chExt cx="2289175" cy="4035425"/>
          </a:xfrm>
          <a:solidFill>
            <a:schemeClr val="accent6">
              <a:lumMod val="50000"/>
            </a:schemeClr>
          </a:solidFill>
        </p:grpSpPr>
        <p:sp>
          <p:nvSpPr>
            <p:cNvPr id="13" name="Freeform 44">
              <a:extLst>
                <a:ext uri="{C183D7F6-B498-43B3-948B-1728B52AA6E4}">
                  <adec:decorative xmlns:adec="http://schemas.microsoft.com/office/drawing/2017/decorative" xmlns=""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grp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dirty="0"/>
            </a:p>
          </p:txBody>
        </p:sp>
        <p:sp>
          <p:nvSpPr>
            <p:cNvPr id="14" name="Freeform 45">
              <a:extLst>
                <a:ext uri="{C183D7F6-B498-43B3-948B-1728B52AA6E4}">
                  <adec:decorative xmlns:adec="http://schemas.microsoft.com/office/drawing/2017/decorative" xmlns=""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grp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grpSp>
        <p:nvGrpSpPr>
          <p:cNvPr id="12" name="Group 54" descr="Icon of graph"/>
          <p:cNvGrpSpPr/>
          <p:nvPr/>
        </p:nvGrpSpPr>
        <p:grpSpPr>
          <a:xfrm>
            <a:off x="11090638" y="1698722"/>
            <a:ext cx="714967" cy="609858"/>
            <a:chOff x="1490663" y="846138"/>
            <a:chExt cx="381000" cy="323850"/>
          </a:xfrm>
          <a:solidFill>
            <a:schemeClr val="accent1">
              <a:lumMod val="50000"/>
            </a:schemeClr>
          </a:solidFill>
        </p:grpSpPr>
        <p:sp>
          <p:nvSpPr>
            <p:cNvPr id="7" name="Freeform 23">
              <a:extLst>
                <a:ext uri="{C183D7F6-B498-43B3-948B-1728B52AA6E4}">
                  <adec:decorative xmlns:adec="http://schemas.microsoft.com/office/drawing/2017/decorative" xmlns=""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grp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8" name="Rectangle 24">
              <a:extLst>
                <a:ext uri="{C183D7F6-B498-43B3-948B-1728B52AA6E4}">
                  <adec:decorative xmlns:adec="http://schemas.microsoft.com/office/drawing/2017/decorative" xmlns="" val="1"/>
                </a:ext>
              </a:extLst>
            </p:cNvPr>
            <p:cNvSpPr>
              <a:spLocks noChangeArrowheads="1"/>
            </p:cNvSpPr>
            <p:nvPr/>
          </p:nvSpPr>
          <p:spPr bwMode="auto">
            <a:xfrm>
              <a:off x="1524000" y="1055688"/>
              <a:ext cx="69850" cy="103188"/>
            </a:xfrm>
            <a:prstGeom prst="rect">
              <a:avLst/>
            </a:prstGeom>
            <a:grp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700" b="1"/>
            </a:p>
          </p:txBody>
        </p:sp>
        <p:sp>
          <p:nvSpPr>
            <p:cNvPr id="9" name="Rectangle 25">
              <a:extLst>
                <a:ext uri="{C183D7F6-B498-43B3-948B-1728B52AA6E4}">
                  <adec:decorative xmlns:adec="http://schemas.microsoft.com/office/drawing/2017/decorative" xmlns="" val="1"/>
                </a:ext>
              </a:extLst>
            </p:cNvPr>
            <p:cNvSpPr>
              <a:spLocks noChangeArrowheads="1"/>
            </p:cNvSpPr>
            <p:nvPr/>
          </p:nvSpPr>
          <p:spPr bwMode="auto">
            <a:xfrm>
              <a:off x="1612900" y="987425"/>
              <a:ext cx="69850" cy="171450"/>
            </a:xfrm>
            <a:prstGeom prst="rect">
              <a:avLst/>
            </a:prstGeom>
            <a:grp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1400" b="1"/>
            </a:p>
          </p:txBody>
        </p:sp>
        <p:sp>
          <p:nvSpPr>
            <p:cNvPr id="10" name="Rectangle 26">
              <a:extLst>
                <a:ext uri="{C183D7F6-B498-43B3-948B-1728B52AA6E4}">
                  <adec:decorative xmlns:adec="http://schemas.microsoft.com/office/drawing/2017/decorative" xmlns="" val="1"/>
                </a:ext>
              </a:extLst>
            </p:cNvPr>
            <p:cNvSpPr>
              <a:spLocks noChangeArrowheads="1"/>
            </p:cNvSpPr>
            <p:nvPr/>
          </p:nvSpPr>
          <p:spPr bwMode="auto">
            <a:xfrm>
              <a:off x="1701800" y="923925"/>
              <a:ext cx="69850" cy="234950"/>
            </a:xfrm>
            <a:prstGeom prst="rect">
              <a:avLst/>
            </a:prstGeom>
            <a:grp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1" name="Rectangle 27">
              <a:extLst>
                <a:ext uri="{C183D7F6-B498-43B3-948B-1728B52AA6E4}">
                  <adec:decorative xmlns:adec="http://schemas.microsoft.com/office/drawing/2017/decorative" xmlns="" val="1"/>
                </a:ext>
              </a:extLst>
            </p:cNvPr>
            <p:cNvSpPr>
              <a:spLocks noChangeArrowheads="1"/>
            </p:cNvSpPr>
            <p:nvPr/>
          </p:nvSpPr>
          <p:spPr bwMode="auto">
            <a:xfrm>
              <a:off x="1790700" y="846138"/>
              <a:ext cx="69850" cy="312738"/>
            </a:xfrm>
            <a:prstGeom prst="rect">
              <a:avLst/>
            </a:prstGeom>
            <a:grp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15" name="Freeform 5" descr="Icon of puzzle piece"/>
          <p:cNvSpPr>
            <a:spLocks/>
          </p:cNvSpPr>
          <p:nvPr/>
        </p:nvSpPr>
        <p:spPr bwMode="auto">
          <a:xfrm rot="2700000">
            <a:off x="57724" y="5627587"/>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sp>
        <p:nvSpPr>
          <p:cNvPr id="16" name="Freeform 23" descr="Icon of question mark"/>
          <p:cNvSpPr>
            <a:spLocks noEditPoints="1"/>
          </p:cNvSpPr>
          <p:nvPr/>
        </p:nvSpPr>
        <p:spPr bwMode="auto">
          <a:xfrm>
            <a:off x="75084" y="4746484"/>
            <a:ext cx="533627" cy="720172"/>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1" name="Picture 30">
            <a:extLst>
              <a:ext uri="{FF2B5EF4-FFF2-40B4-BE49-F238E27FC236}">
                <a16:creationId xmlns:a16="http://schemas.microsoft.com/office/drawing/2014/main" xmlns="" id="{A4CD0226-8A48-68A6-A402-EA88CCFA7606}"/>
              </a:ext>
            </a:extLst>
          </p:cNvPr>
          <p:cNvPicPr>
            <a:picLocks noChangeAspect="1"/>
          </p:cNvPicPr>
          <p:nvPr/>
        </p:nvPicPr>
        <p:blipFill>
          <a:blip r:embed="rId2"/>
          <a:stretch>
            <a:fillRect/>
          </a:stretch>
        </p:blipFill>
        <p:spPr>
          <a:xfrm>
            <a:off x="307250" y="1673426"/>
            <a:ext cx="869269" cy="699195"/>
          </a:xfrm>
          <a:prstGeom prst="rect">
            <a:avLst/>
          </a:prstGeom>
        </p:spPr>
      </p:pic>
      <p:pic>
        <p:nvPicPr>
          <p:cNvPr id="32" name="Picture 31">
            <a:extLst>
              <a:ext uri="{FF2B5EF4-FFF2-40B4-BE49-F238E27FC236}">
                <a16:creationId xmlns:a16="http://schemas.microsoft.com/office/drawing/2014/main" xmlns="" id="{7E5314A8-4727-7011-33EF-DC0681CA445D}"/>
              </a:ext>
            </a:extLst>
          </p:cNvPr>
          <p:cNvPicPr>
            <a:picLocks noChangeAspect="1"/>
          </p:cNvPicPr>
          <p:nvPr/>
        </p:nvPicPr>
        <p:blipFill>
          <a:blip r:embed="rId3"/>
          <a:stretch>
            <a:fillRect/>
          </a:stretch>
        </p:blipFill>
        <p:spPr>
          <a:xfrm>
            <a:off x="8944681" y="1617054"/>
            <a:ext cx="723900" cy="736600"/>
          </a:xfrm>
          <a:prstGeom prst="rect">
            <a:avLst/>
          </a:prstGeom>
          <a:solidFill>
            <a:schemeClr val="accent5">
              <a:lumMod val="50000"/>
            </a:schemeClr>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7B4634-512A-47ED-A6C2-1F70C01F7051}"/>
              </a:ext>
            </a:extLst>
          </p:cNvPr>
          <p:cNvSpPr>
            <a:spLocks noGrp="1"/>
          </p:cNvSpPr>
          <p:nvPr>
            <p:ph type="title"/>
          </p:nvPr>
        </p:nvSpPr>
        <p:spPr/>
        <p:txBody>
          <a:bodyPr/>
          <a:lstStyle/>
          <a:p>
            <a:r>
              <a:rPr lang="en-US" dirty="0"/>
              <a:t>Customize this Template</a:t>
            </a:r>
          </a:p>
        </p:txBody>
      </p:sp>
      <p:sp>
        <p:nvSpPr>
          <p:cNvPr id="4" name="TextBox 3">
            <a:extLst>
              <a:ext uri="{FF2B5EF4-FFF2-40B4-BE49-F238E27FC236}">
                <a16:creationId xmlns:a16="http://schemas.microsoft.com/office/drawing/2014/main" xmlns="" id="{C542A917-2DC0-41C3-A1A8-3D1A5C65E9C5}"/>
              </a:ext>
            </a:extLst>
          </p:cNvPr>
          <p:cNvSpPr txBox="1"/>
          <p:nvPr/>
        </p:nvSpPr>
        <p:spPr>
          <a:xfrm>
            <a:off x="1602543" y="3106005"/>
            <a:ext cx="8986917" cy="1199703"/>
          </a:xfrm>
          <a:prstGeom prst="rect">
            <a:avLst/>
          </a:prstGeom>
          <a:noFill/>
        </p:spPr>
        <p:txBody>
          <a:bodyPr wrap="square" rtlCol="0">
            <a:spAutoFit/>
          </a:bodyPr>
          <a:lstStyle/>
          <a:p>
            <a:pPr algn="ctr"/>
            <a:r>
              <a:rPr lang="en-US" sz="3598" b="1" dirty="0">
                <a:cs typeface="Arial" panose="020B0604020202020204" pitchFamily="34" charset="0"/>
                <a:hlinkClick r:id="rId2">
                  <a:extLst>
                    <a:ext uri="{A12FA001-AC4F-418D-AE19-62706E023703}">
                      <ahyp:hlinkClr xmlns:ahyp="http://schemas.microsoft.com/office/drawing/2018/hyperlinkcolor" xmlns="" val="tx"/>
                    </a:ext>
                  </a:extLst>
                </a:hlinkClick>
              </a:rPr>
              <a:t>Template editing instructions </a:t>
            </a:r>
          </a:p>
          <a:p>
            <a:pPr algn="ctr"/>
            <a:r>
              <a:rPr lang="en-US" sz="3598" b="1" dirty="0">
                <a:cs typeface="Arial" panose="020B0604020202020204" pitchFamily="34" charset="0"/>
                <a:hlinkClick r:id="rId2">
                  <a:extLst>
                    <a:ext uri="{A12FA001-AC4F-418D-AE19-62706E023703}">
                      <ahyp:hlinkClr xmlns:ahyp="http://schemas.microsoft.com/office/drawing/2018/hyperlinkcolor" xmlns="" val="tx"/>
                    </a:ext>
                  </a:extLst>
                </a:hlinkClick>
              </a:rPr>
              <a:t>and feedback</a:t>
            </a:r>
            <a:endParaRPr lang="en-US" sz="3598" b="1" dirty="0">
              <a:cs typeface="Arial" panose="020B0604020202020204" pitchFamily="34" charset="0"/>
            </a:endParaRPr>
          </a:p>
        </p:txBody>
      </p:sp>
    </p:spTree>
    <p:extLst>
      <p:ext uri="{BB962C8B-B14F-4D97-AF65-F5344CB8AC3E}">
        <p14:creationId xmlns:p14="http://schemas.microsoft.com/office/powerpoint/2010/main" val="917409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803313_Multi-color process flowchart graphic_RVA_v3" id="{8434BD02-1371-401A-AE11-8E5B0EEB6427}" vid="{F4F2A3D0-0AFA-4F8E-8401-94380D4A90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926245-28B4-474F-A5F8-273F5E7B4E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13467FB-96B6-4A34-B49D-CD420154F9C6}">
  <ds:schemaRefs>
    <ds:schemaRef ds:uri="http://schemas.microsoft.com/sharepoint/v3/contenttype/forms"/>
  </ds:schemaRefs>
</ds:datastoreItem>
</file>

<file path=customXml/itemProps3.xml><?xml version="1.0" encoding="utf-8"?>
<ds:datastoreItem xmlns:ds="http://schemas.openxmlformats.org/officeDocument/2006/customXml" ds:itemID="{68A85457-FF57-4C11-A0CE-11F42D425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Multi-color process flowchart graphic</Template>
  <TotalTime>0</TotalTime>
  <Words>112</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Slide 1</vt:lpstr>
      <vt:lpstr>Customize this Template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2023-04-18T17:32:55Z</dcterms:created>
  <dcterms:modified xsi:type="dcterms:W3CDTF">2023-04-18T17:49:07Z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