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c8277bb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c8277bb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c8277bb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c8277bb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c8277bb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c8277bb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c8277bbf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c8277bb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c8277bb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c8277bb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Addressing Bus B</a:t>
            </a:r>
            <a:r>
              <a:rPr b="1" lang="en"/>
              <a:t>unching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Bus bunching is a well-known urban transportation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2167650"/>
            <a:ext cx="85206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occurs when multiple buses on the same route bunch together, leaving long gaps in service followed by a cluster of buses, which leads to uneven passenger distribution, increased wait times, decreased </a:t>
            </a:r>
            <a:r>
              <a:rPr lang="en"/>
              <a:t>efficiency</a:t>
            </a:r>
            <a:r>
              <a:rPr lang="en"/>
              <a:t>, and general commuter frustration.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420">
                <a:solidFill>
                  <a:srgbClr val="202124"/>
                </a:solidFill>
                <a:highlight>
                  <a:srgbClr val="FFFFFF"/>
                </a:highlight>
              </a:rPr>
              <a:t>Toronto Bus Delay 2022</a:t>
            </a:r>
            <a:endParaRPr b="1" sz="442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53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923300"/>
            <a:ext cx="8520600" cy="24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50">
                <a:solidFill>
                  <a:srgbClr val="3C4043"/>
                </a:solidFill>
                <a:highlight>
                  <a:srgbClr val="FFFFFF"/>
                </a:highlight>
              </a:rPr>
              <a:t>This dataset is providing information related to delays that happened in the first 6 months of 2022.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775" y="304800"/>
            <a:ext cx="70784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175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341600" y="4508150"/>
            <a:ext cx="646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 Saturday there is the largest delay gap between busses.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2" y="0"/>
            <a:ext cx="91007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536450" y="597975"/>
            <a:ext cx="46110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Some Vehicles have longer average gaps.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1012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415225" y="513900"/>
            <a:ext cx="57180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Need to implement solutions for timings with greater average gap between busses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