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220b76c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220b76c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b3eea45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b3eea45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b5c1f53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b5c1f53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b5c1f53e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b5c1f53e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5c1f53e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b5c1f53e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b3eea45f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b3eea45f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1429150" y="424500"/>
            <a:ext cx="6459300" cy="4294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EAD1DC"/>
              </a:gs>
            </a:gsLst>
            <a:path path="circle">
              <a:fillToRect b="50%" l="50%" r="50%" t="50%"/>
            </a:path>
            <a:tileRect/>
          </a:gradFill>
          <a:ln cap="flat" cmpd="sng" w="152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674EA7"/>
                </a:solidFill>
              </a:rPr>
              <a:t>遊戲project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B10932006 </a:t>
            </a:r>
            <a:r>
              <a:rPr lang="zh-TW"/>
              <a:t>陳宣仁 B10932010</a:t>
            </a:r>
            <a:r>
              <a:rPr lang="zh-TW"/>
              <a:t>游兆暄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997575" y="77117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213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我們在構思這個遊戲時所繪製的流程圖，附帶的圖示是一開始構思在遊戲中出現的各個物件的簡略圖片。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501" y="131449"/>
            <a:ext cx="6382802" cy="488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開始介面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遊戲的開始介面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右下有操作方法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用滑鼠進行選擇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START開始遊戲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END結束遊戲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977" y="445025"/>
            <a:ext cx="6020324" cy="452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zh-TW"/>
              <a:t>遊玩畫面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</a:t>
            </a:r>
            <a:r>
              <a:rPr lang="zh-TW"/>
              <a:t>左移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 右移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空白 射擊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esc 暫停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第一個標靶 1分 會扣子彈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第二個標靶 2分 不扣子彈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第三個標靶 5分 加1顆子彈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525" y="445025"/>
            <a:ext cx="5780249" cy="433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暫停介面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23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按</a:t>
            </a:r>
            <a:r>
              <a:rPr lang="zh-TW"/>
              <a:t>esc進入的暫停介面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用滑鼠進行選擇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825" y="445025"/>
            <a:ext cx="6140474" cy="46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統計畫面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24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子彈射完後的統計畫面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按R可以重新開始遊戲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按enter結束遊戲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951" y="445025"/>
            <a:ext cx="6039349" cy="45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謝謝聆聽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