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97" r:id="rId3"/>
    <p:sldId id="296" r:id="rId4"/>
    <p:sldId id="260" r:id="rId5"/>
    <p:sldId id="261" r:id="rId6"/>
    <p:sldId id="262" r:id="rId7"/>
    <p:sldId id="276" r:id="rId8"/>
  </p:sldIdLst>
  <p:sldSz cx="9144000" cy="5143500" type="screen16x9"/>
  <p:notesSz cx="6858000" cy="9144000"/>
  <p:embeddedFontLst>
    <p:embeddedFont>
      <p:font typeface="HY목각파임B" pitchFamily="18" charset="-127"/>
      <p:regular r:id="rId10"/>
    </p:embeddedFont>
    <p:embeddedFont>
      <p:font typeface="HY견고딕" pitchFamily="18" charset="-127"/>
      <p:regular r:id="rId11"/>
    </p:embeddedFont>
    <p:embeddedFont>
      <p:font typeface="Livvic" charset="0"/>
      <p:regular r:id="rId12"/>
      <p:bold r:id="rId13"/>
      <p:italic r:id="rId14"/>
      <p:boldItalic r:id="rId15"/>
    </p:embeddedFont>
    <p:embeddedFont>
      <p:font typeface="Josefin Sans Thin" charset="0"/>
      <p:regular r:id="rId16"/>
      <p:bold r:id="rId17"/>
      <p:italic r:id="rId18"/>
      <p:boldItalic r:id="rId19"/>
    </p:embeddedFont>
    <p:embeddedFont>
      <p:font typeface="맑은 고딕" pitchFamily="50" charset="-127"/>
      <p:regular r:id="rId20"/>
      <p:bold r:id="rId21"/>
    </p:embeddedFont>
    <p:embeddedFont>
      <p:font typeface="Lato Light" charset="0"/>
      <p:regular r:id="rId22"/>
      <p:bold r:id="rId23"/>
      <p:italic r:id="rId24"/>
      <p:boldItalic r:id="rId25"/>
    </p:embeddedFont>
    <p:embeddedFont>
      <p:font typeface="Raleway Thin" charset="0"/>
      <p:regular r:id="rId26"/>
      <p:bold r:id="rId27"/>
      <p:italic r:id="rId28"/>
      <p:boldItalic r:id="rId29"/>
    </p:embeddedFont>
    <p:embeddedFont>
      <p:font typeface="Roboto Slab Regular" charset="0"/>
      <p:regular r:id="rId30"/>
      <p:bold r:id="rId31"/>
    </p:embeddedFont>
    <p:embeddedFont>
      <p:font typeface="Prata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61">
          <p15:clr>
            <a:srgbClr val="9AA0A6"/>
          </p15:clr>
        </p15:guide>
        <p15:guide id="2" pos="5302">
          <p15:clr>
            <a:srgbClr val="9AA0A6"/>
          </p15:clr>
        </p15:guide>
        <p15:guide id="3" orient="horz" pos="535">
          <p15:clr>
            <a:srgbClr val="9AA0A6"/>
          </p15:clr>
        </p15:guide>
        <p15:guide id="4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450C60D-3E99-4096-8B2C-3D86E9B100B9}">
  <a:tblStyle styleId="{D450C60D-3E99-4096-8B2C-3D86E9B10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3" d="100"/>
          <a:sy n="153" d="100"/>
        </p:scale>
        <p:origin x="-414" y="108"/>
      </p:cViewPr>
      <p:guideLst>
        <p:guide orient="horz" pos="535"/>
        <p:guide pos="461"/>
        <p:guide pos="53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030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c301535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c301535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c1df8b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c1df8b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oMsr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bit.ly/2Tynxth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66E5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72439" y="-456061"/>
            <a:ext cx="10088872" cy="6055617"/>
            <a:chOff x="-472426" y="-456061"/>
            <a:chExt cx="10088872" cy="6055617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72426" y="-456061"/>
              <a:ext cx="3727149" cy="3842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889297" y="1757282"/>
              <a:ext cx="3727149" cy="3842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553600" y="2804409"/>
            <a:ext cx="40368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2EB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75050" y="2070888"/>
            <a:ext cx="69939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0">
                <a:solidFill>
                  <a:srgbClr val="FFF2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14197E-CF79-401F-80BE-A07823362E3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/>
          <a:lstStyle/>
          <a:p>
            <a:fld id="{CBECFD20-8C65-4A79-BCAC-4DA778B2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0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98500" y="2150850"/>
            <a:ext cx="694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 flipH="1">
            <a:off x="930575" y="2315900"/>
            <a:ext cx="30372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30578" y="1662706"/>
            <a:ext cx="3037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936044" y="3541327"/>
            <a:ext cx="309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503794" y="3163917"/>
            <a:ext cx="19617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1151700" y="541750"/>
            <a:ext cx="6840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110744" y="3541327"/>
            <a:ext cx="309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678494" y="3163917"/>
            <a:ext cx="19617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26600" y="2183327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1668269" y="1895150"/>
            <a:ext cx="16266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51700" y="541750"/>
            <a:ext cx="6840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3"/>
          </p:nvPr>
        </p:nvSpPr>
        <p:spPr>
          <a:xfrm>
            <a:off x="5848800" y="2183327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4"/>
          </p:nvPr>
        </p:nvSpPr>
        <p:spPr>
          <a:xfrm>
            <a:off x="5848800" y="1895150"/>
            <a:ext cx="16269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5"/>
          </p:nvPr>
        </p:nvSpPr>
        <p:spPr>
          <a:xfrm>
            <a:off x="726600" y="3802200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1668269" y="3514017"/>
            <a:ext cx="16266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7"/>
          </p:nvPr>
        </p:nvSpPr>
        <p:spPr>
          <a:xfrm>
            <a:off x="5848800" y="3802200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8"/>
          </p:nvPr>
        </p:nvSpPr>
        <p:spPr>
          <a:xfrm>
            <a:off x="5848800" y="3514017"/>
            <a:ext cx="16269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rgbClr val="C66E5C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9"/>
          <p:cNvGrpSpPr/>
          <p:nvPr/>
        </p:nvGrpSpPr>
        <p:grpSpPr>
          <a:xfrm rot="10800000">
            <a:off x="5766259" y="1359052"/>
            <a:ext cx="4523616" cy="4504694"/>
            <a:chOff x="-989766" y="-677023"/>
            <a:chExt cx="4523616" cy="4504694"/>
          </a:xfrm>
        </p:grpSpPr>
        <p:pic>
          <p:nvPicPr>
            <p:cNvPr id="92" name="Google Shape;92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6537767">
              <a:off x="1183874" y="102875"/>
              <a:ext cx="1618952" cy="2338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9"/>
            <p:cNvPicPr preferRelativeResize="0"/>
            <p:nvPr/>
          </p:nvPicPr>
          <p:blipFill rotWithShape="1">
            <a:blip r:embed="rId3">
              <a:alphaModFix/>
            </a:blip>
            <a:srcRect l="36204"/>
            <a:stretch/>
          </p:blipFill>
          <p:spPr>
            <a:xfrm rot="7789305">
              <a:off x="552386" y="-248125"/>
              <a:ext cx="1087529" cy="246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9"/>
            <p:cNvPicPr preferRelativeResize="0"/>
            <p:nvPr/>
          </p:nvPicPr>
          <p:blipFill rotWithShape="1">
            <a:blip r:embed="rId4">
              <a:alphaModFix/>
            </a:blip>
            <a:srcRect l="13055" r="13062"/>
            <a:stretch/>
          </p:blipFill>
          <p:spPr>
            <a:xfrm rot="5677405">
              <a:off x="496791" y="-1479672"/>
              <a:ext cx="2005243" cy="3919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395218" flipH="1">
              <a:off x="-469048" y="472671"/>
              <a:ext cx="2118698" cy="3060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9"/>
            <p:cNvPicPr preferRelativeResize="0"/>
            <p:nvPr/>
          </p:nvPicPr>
          <p:blipFill rotWithShape="1">
            <a:blip r:embed="rId6">
              <a:alphaModFix/>
            </a:blip>
            <a:srcRect t="15521" b="15521"/>
            <a:stretch/>
          </p:blipFill>
          <p:spPr>
            <a:xfrm rot="10800000">
              <a:off x="-345775" y="-294001"/>
              <a:ext cx="1618951" cy="1612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26600" y="1010075"/>
            <a:ext cx="39795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 b="0">
                <a:solidFill>
                  <a:srgbClr val="FFF2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726588" y="2572425"/>
            <a:ext cx="35829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vvic"/>
              <a:buNone/>
              <a:defRPr sz="2100"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726599" y="3741525"/>
            <a:ext cx="4548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2EB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1200">
                <a:solidFill>
                  <a:srgbClr val="FFF2EB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2EB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200">
                <a:solidFill>
                  <a:srgbClr val="FFF2EB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2EB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1200">
                <a:solidFill>
                  <a:srgbClr val="FFF2EB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>
              <a:solidFill>
                <a:srgbClr val="FFF2EB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2EB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FFF2EB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8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66E5C"/>
              </a:buClr>
              <a:buSzPts val="2800"/>
              <a:buFont typeface="Prata"/>
              <a:buNone/>
              <a:defRPr sz="2800">
                <a:solidFill>
                  <a:srgbClr val="C66E5C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58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 Thin"/>
              <a:buChar char="●"/>
              <a:defRPr sz="18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○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■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●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○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■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●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○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aleway Thin"/>
              <a:buChar char="■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5" r:id="rId6"/>
    <p:sldLayoutId id="2147483666" r:id="rId7"/>
    <p:sldLayoutId id="2147483667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6E5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2553600" y="2804409"/>
            <a:ext cx="40368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조 </a:t>
            </a:r>
            <a:r>
              <a:rPr lang="en-US" altLang="ko-KR" sz="14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강예영</a:t>
            </a:r>
            <a:r>
              <a:rPr lang="ko-KR" altLang="en-US" sz="14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서주형 윤철희 이상헌 이은수 </a:t>
            </a:r>
          </a:p>
        </p:txBody>
      </p:sp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1075050" y="2070888"/>
            <a:ext cx="69939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SQL</a:t>
            </a:r>
            <a:r>
              <a:rPr lang="ko-KR" altLang="en-US" dirty="0"/>
              <a:t>을 이용한 프로그램 개발</a:t>
            </a:r>
            <a:endParaRPr dirty="0"/>
          </a:p>
        </p:txBody>
      </p:sp>
      <p:cxnSp>
        <p:nvCxnSpPr>
          <p:cNvPr id="113" name="Google Shape;113;p25"/>
          <p:cNvCxnSpPr/>
          <p:nvPr/>
        </p:nvCxnSpPr>
        <p:spPr>
          <a:xfrm>
            <a:off x="4572000" y="3658450"/>
            <a:ext cx="0" cy="274200"/>
          </a:xfrm>
          <a:prstGeom prst="straightConnector1">
            <a:avLst/>
          </a:prstGeom>
          <a:noFill/>
          <a:ln w="19050" cap="flat" cmpd="sng">
            <a:solidFill>
              <a:srgbClr val="FFF2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254672"/>
            <a:ext cx="13681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83768" y="1383618"/>
            <a:ext cx="0" cy="2484276"/>
          </a:xfrm>
          <a:prstGeom prst="line">
            <a:avLst/>
          </a:prstGeom>
          <a:ln w="508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99792" y="1545636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작업 과정</a:t>
            </a:r>
            <a:endParaRPr lang="en-US" altLang="ko-KR" sz="2400" dirty="0" smtClean="0"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기능 설명</a:t>
            </a:r>
            <a:endParaRPr lang="en-US" altLang="ko-KR" sz="2400" dirty="0" smtClean="0"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구현</a:t>
            </a:r>
            <a:endParaRPr lang="en-US" altLang="ko-KR" sz="2400" dirty="0" smtClean="0"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마무리</a:t>
            </a:r>
            <a:endParaRPr lang="ko-KR" altLang="en-US" sz="2400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1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538"/>
            <a:ext cx="5791200" cy="4589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작업 과정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1026" name="Picture 2" descr="C:\Users\User\Desktop\pngtree-person-icon-png-image_17886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36311"/>
            <a:ext cx="1296144" cy="9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548" y="223786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HY목각파임B" pitchFamily="18" charset="-127"/>
                <a:ea typeface="HY목각파임B" pitchFamily="18" charset="-127"/>
              </a:rPr>
              <a:t>아이디어 회의 </a:t>
            </a:r>
            <a:endParaRPr lang="ko-KR" altLang="en-US" sz="20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591780" y="15410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User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1411532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226094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작업 분배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1028" name="Picture 4" descr="C:\Users\User\Desktop\20200908_1527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26" y="1167594"/>
            <a:ext cx="159861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932040" y="1541081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76951" y="226094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내용 조사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07504" y="3381840"/>
            <a:ext cx="648072" cy="37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User\Desktop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40" y="3007007"/>
            <a:ext cx="1503611" cy="112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2554615" y="3381840"/>
            <a:ext cx="650394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User\Desktop\다운로드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2" y="2979477"/>
            <a:ext cx="1296541" cy="10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6" y="4134715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C#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과 연동작업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8959" y="411068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결과 종합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75" y="3119084"/>
            <a:ext cx="1247141" cy="9035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오른쪽 화살표 14"/>
          <p:cNvSpPr/>
          <p:nvPr/>
        </p:nvSpPr>
        <p:spPr>
          <a:xfrm>
            <a:off x="5328084" y="3381840"/>
            <a:ext cx="540060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19872" y="413471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오류 개선 및 정리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subTitle" idx="1"/>
          </p:nvPr>
        </p:nvSpPr>
        <p:spPr>
          <a:xfrm flipH="1">
            <a:off x="930575" y="2315900"/>
            <a:ext cx="30372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930578" y="1662706"/>
            <a:ext cx="3037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153" y="152400"/>
            <a:ext cx="3350210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9"/>
          <p:cNvCxnSpPr/>
          <p:nvPr/>
        </p:nvCxnSpPr>
        <p:spPr>
          <a:xfrm>
            <a:off x="4572000" y="1258650"/>
            <a:ext cx="0" cy="2626200"/>
          </a:xfrm>
          <a:prstGeom prst="straightConnector1">
            <a:avLst/>
          </a:prstGeom>
          <a:noFill/>
          <a:ln w="19050" cap="flat" cmpd="sng">
            <a:solidFill>
              <a:srgbClr val="C66E5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1151700" y="541750"/>
            <a:ext cx="6840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ABOUT?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2"/>
          </p:nvPr>
        </p:nvSpPr>
        <p:spPr>
          <a:xfrm>
            <a:off x="1503794" y="3163917"/>
            <a:ext cx="19617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4"/>
          </p:nvPr>
        </p:nvSpPr>
        <p:spPr>
          <a:xfrm>
            <a:off x="5678494" y="3163917"/>
            <a:ext cx="19617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"/>
          </p:nvPr>
        </p:nvSpPr>
        <p:spPr>
          <a:xfrm>
            <a:off x="936044" y="3541327"/>
            <a:ext cx="309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3"/>
          </p:nvPr>
        </p:nvSpPr>
        <p:spPr>
          <a:xfrm>
            <a:off x="5110744" y="3541327"/>
            <a:ext cx="309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900" y="1235850"/>
            <a:ext cx="1121748" cy="16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5">
            <a:alphaModFix/>
          </a:blip>
          <a:srcRect l="14295" r="10702"/>
          <a:stretch/>
        </p:blipFill>
        <p:spPr>
          <a:xfrm>
            <a:off x="6207875" y="1275625"/>
            <a:ext cx="841325" cy="16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1151700" y="541750"/>
            <a:ext cx="6840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ubTitle" idx="1"/>
          </p:nvPr>
        </p:nvSpPr>
        <p:spPr>
          <a:xfrm>
            <a:off x="726600" y="2183327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2"/>
          </p:nvPr>
        </p:nvSpPr>
        <p:spPr>
          <a:xfrm>
            <a:off x="1668269" y="1895150"/>
            <a:ext cx="16266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3"/>
          </p:nvPr>
        </p:nvSpPr>
        <p:spPr>
          <a:xfrm>
            <a:off x="5848800" y="2183327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4"/>
          </p:nvPr>
        </p:nvSpPr>
        <p:spPr>
          <a:xfrm>
            <a:off x="5848800" y="1895150"/>
            <a:ext cx="16269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5"/>
          </p:nvPr>
        </p:nvSpPr>
        <p:spPr>
          <a:xfrm>
            <a:off x="726600" y="3802200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6"/>
          </p:nvPr>
        </p:nvSpPr>
        <p:spPr>
          <a:xfrm>
            <a:off x="1668269" y="3514017"/>
            <a:ext cx="16266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7"/>
          </p:nvPr>
        </p:nvSpPr>
        <p:spPr>
          <a:xfrm>
            <a:off x="5848800" y="3802200"/>
            <a:ext cx="25686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8"/>
          </p:nvPr>
        </p:nvSpPr>
        <p:spPr>
          <a:xfrm>
            <a:off x="5848800" y="3514017"/>
            <a:ext cx="16269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4">
            <a:alphaModFix/>
          </a:blip>
          <a:srcRect l="20298" r="20298"/>
          <a:stretch/>
        </p:blipFill>
        <p:spPr>
          <a:xfrm>
            <a:off x="3853900" y="1211475"/>
            <a:ext cx="1436200" cy="349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1"/>
          <p:cNvCxnSpPr>
            <a:stCxn id="170" idx="1"/>
          </p:cNvCxnSpPr>
          <p:nvPr/>
        </p:nvCxnSpPr>
        <p:spPr>
          <a:xfrm rot="10800000">
            <a:off x="4595400" y="3702717"/>
            <a:ext cx="1253400" cy="0"/>
          </a:xfrm>
          <a:prstGeom prst="straightConnector1">
            <a:avLst/>
          </a:prstGeom>
          <a:noFill/>
          <a:ln w="9525" cap="flat" cmpd="sng">
            <a:solidFill>
              <a:srgbClr val="C66E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1"/>
          <p:cNvCxnSpPr>
            <a:stCxn id="168" idx="3"/>
          </p:cNvCxnSpPr>
          <p:nvPr/>
        </p:nvCxnSpPr>
        <p:spPr>
          <a:xfrm>
            <a:off x="3294869" y="3702717"/>
            <a:ext cx="1128300" cy="0"/>
          </a:xfrm>
          <a:prstGeom prst="straightConnector1">
            <a:avLst/>
          </a:prstGeom>
          <a:noFill/>
          <a:ln w="9525" cap="flat" cmpd="sng">
            <a:solidFill>
              <a:srgbClr val="C66E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1"/>
          <p:cNvCxnSpPr>
            <a:stCxn id="164" idx="3"/>
          </p:cNvCxnSpPr>
          <p:nvPr/>
        </p:nvCxnSpPr>
        <p:spPr>
          <a:xfrm>
            <a:off x="3294869" y="2083850"/>
            <a:ext cx="873600" cy="0"/>
          </a:xfrm>
          <a:prstGeom prst="straightConnector1">
            <a:avLst/>
          </a:prstGeom>
          <a:noFill/>
          <a:ln w="9525" cap="flat" cmpd="sng">
            <a:solidFill>
              <a:srgbClr val="C66E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1"/>
          <p:cNvCxnSpPr>
            <a:stCxn id="166" idx="1"/>
          </p:cNvCxnSpPr>
          <p:nvPr/>
        </p:nvCxnSpPr>
        <p:spPr>
          <a:xfrm rot="10800000">
            <a:off x="4410600" y="2083850"/>
            <a:ext cx="1438200" cy="0"/>
          </a:xfrm>
          <a:prstGeom prst="straightConnector1">
            <a:avLst/>
          </a:prstGeom>
          <a:noFill/>
          <a:ln w="9525" cap="flat" cmpd="sng">
            <a:solidFill>
              <a:srgbClr val="C66E5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6E5C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726600" y="1010075"/>
            <a:ext cx="39795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3" name="Google Shape;493;p45"/>
          <p:cNvSpPr txBox="1">
            <a:spLocks noGrp="1"/>
          </p:cNvSpPr>
          <p:nvPr>
            <p:ph type="subTitle" idx="1"/>
          </p:nvPr>
        </p:nvSpPr>
        <p:spPr>
          <a:xfrm>
            <a:off x="726588" y="2304300"/>
            <a:ext cx="35829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2EB"/>
                </a:solidFill>
              </a:rPr>
              <a:t>Do you have any questions?</a:t>
            </a:r>
            <a:endParaRPr>
              <a:solidFill>
                <a:srgbClr val="FFF2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2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2EB"/>
                </a:solidFill>
              </a:rPr>
              <a:t>youremail@freepik.com </a:t>
            </a:r>
            <a:endParaRPr>
              <a:solidFill>
                <a:srgbClr val="FFF2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2EB"/>
                </a:solidFill>
              </a:rPr>
              <a:t>+91  620 421 838 </a:t>
            </a:r>
            <a:endParaRPr>
              <a:solidFill>
                <a:srgbClr val="FFF2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EB"/>
                </a:solidFill>
              </a:rPr>
              <a:t>yourcompany.com</a:t>
            </a:r>
            <a:endParaRPr>
              <a:solidFill>
                <a:srgbClr val="FFF2EB"/>
              </a:solidFill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726603" y="4363175"/>
            <a:ext cx="279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2EB"/>
                </a:solidFill>
                <a:latin typeface="Lato Light"/>
                <a:ea typeface="Lato Light"/>
                <a:cs typeface="Lato Light"/>
                <a:sym typeface="Lato Light"/>
              </a:rPr>
              <a:t>Please keep this slide for attribution</a:t>
            </a:r>
            <a:endParaRPr sz="1200">
              <a:solidFill>
                <a:srgbClr val="FFF2EB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tany Lesson by Slidesgo">
  <a:themeElements>
    <a:clrScheme name="Simple Light">
      <a:dk1>
        <a:srgbClr val="482400"/>
      </a:dk1>
      <a:lt1>
        <a:srgbClr val="C66E5C"/>
      </a:lt1>
      <a:dk2>
        <a:srgbClr val="FFF2EB"/>
      </a:dk2>
      <a:lt2>
        <a:srgbClr val="482400"/>
      </a:lt2>
      <a:accent1>
        <a:srgbClr val="C66E5C"/>
      </a:accent1>
      <a:accent2>
        <a:srgbClr val="FFF2EB"/>
      </a:accent2>
      <a:accent3>
        <a:srgbClr val="482400"/>
      </a:accent3>
      <a:accent4>
        <a:srgbClr val="C66E5C"/>
      </a:accent4>
      <a:accent5>
        <a:srgbClr val="FFF2EB"/>
      </a:accent5>
      <a:accent6>
        <a:srgbClr val="C66E5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화면 슬라이드 쇼(16:9)</PresentationFormat>
  <Paragraphs>29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굴림</vt:lpstr>
      <vt:lpstr>Arial</vt:lpstr>
      <vt:lpstr>HY목각파임B</vt:lpstr>
      <vt:lpstr>HY견고딕</vt:lpstr>
      <vt:lpstr>Livvic</vt:lpstr>
      <vt:lpstr>Josefin Sans Thin</vt:lpstr>
      <vt:lpstr>맑은 고딕</vt:lpstr>
      <vt:lpstr>Lato Light</vt:lpstr>
      <vt:lpstr>Raleway Thin</vt:lpstr>
      <vt:lpstr>Roboto Slab Regular</vt:lpstr>
      <vt:lpstr>Prata</vt:lpstr>
      <vt:lpstr>Botany Lesson by Slidesgo</vt:lpstr>
      <vt:lpstr>SQL을 이용한 프로그램 개발</vt:lpstr>
      <vt:lpstr>PowerPoint 프레젠테이션</vt:lpstr>
      <vt:lpstr>작업 과정</vt:lpstr>
      <vt:lpstr>INTRODUCTION</vt:lpstr>
      <vt:lpstr>WHAT IS THIS TOPIC ABOUT?</vt:lpstr>
      <vt:lpstr>DEFINITION OF CONCEPTS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BOTANY LESSON</dc:title>
  <dc:creator>User</dc:creator>
  <cp:lastModifiedBy>User</cp:lastModifiedBy>
  <cp:revision>3</cp:revision>
  <dcterms:modified xsi:type="dcterms:W3CDTF">2020-09-08T07:39:39Z</dcterms:modified>
</cp:coreProperties>
</file>