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4" r:id="rId5"/>
    <p:sldId id="263" r:id="rId6"/>
    <p:sldId id="266" r:id="rId7"/>
    <p:sldId id="267" r:id="rId8"/>
    <p:sldId id="269" r:id="rId9"/>
    <p:sldId id="270" r:id="rId10"/>
    <p:sldId id="271" r:id="rId11"/>
    <p:sldId id="268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9CC-2620-0762-9325-3C8056EE4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85306-B159-FEC0-8AA0-62B4FD0E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ADD6-FFDC-7C62-1C3D-52D86AE4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3B0B-C6DD-2A20-4CDB-59712F49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7D4F-DD47-4469-6660-388005C7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4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30E3-A764-8E9A-507A-8469AB6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3463B-C2F7-0263-A340-649B19775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A603-F4F3-66B7-A198-522E0282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7371A-1BC8-EFBE-E8E5-74BD3236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4F65-0327-C5EF-4310-6F0D3B12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6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D5933-6024-1155-5093-BF4E096D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C8D73-38EB-218F-1347-CEA8A7F55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6CFFA-62CA-262F-A39C-C3922357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5EF0-4D34-6505-81D4-DF219B86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FE18-52E6-13FA-6B1A-4BC7A37E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3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4AB5-4419-C3AE-5FB9-251C7A6D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A9-A06B-CDA0-9010-65290677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FF45-AA55-7AA8-012E-8ABA6CAD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B449-40BC-BBE6-19D3-6C792D70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A64A-7D29-C7EC-F21A-CA6242C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0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803-8714-4611-524D-DE33E3FF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8893-BFF2-F24A-FCD4-F5F543BF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85BD-015E-7626-0A02-2D66D815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86BF-0568-40B6-58C9-5E4ABA59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A08F-D7DE-E1B1-9EFE-D2B1EBAE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4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2C2A-C302-71C3-CE69-3B001019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18064" cy="56805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0245C-60BB-F00E-1263-55180645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0878" y="365125"/>
            <a:ext cx="6772922" cy="5680568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1BCEB2-A7BE-2D0F-0906-F20518D2B698}"/>
              </a:ext>
            </a:extLst>
          </p:cNvPr>
          <p:cNvCxnSpPr/>
          <p:nvPr userDrawn="1"/>
        </p:nvCxnSpPr>
        <p:spPr>
          <a:xfrm>
            <a:off x="3710866" y="365125"/>
            <a:ext cx="0" cy="5680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A1DD-F1C1-48DB-298F-49231D87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B66EA-66D3-9BB6-7809-07777948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67362-0B36-4557-BA6D-05FA4FE0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64952-E494-653C-EAB3-BEF4FA321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0AAA9-A7B7-B38A-8A72-D536EDA7A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D3D27-0F98-5636-A0CF-56E8AD3D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D6F52-7E80-0B62-5616-3D9E4158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240BA-881F-1F9A-C477-AAE55A33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6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C6C-5F49-2B23-8B64-14226CCE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94BFB-8DD1-BA7C-D1CC-C4E35059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F11A7-EDC4-2631-0827-9AFF40D8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33F25-A840-25DA-12E5-3EF422E3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93879-6481-DB0D-C9B7-B6AEC19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69F99-D954-6C46-F707-1A7B1CDF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FC91B-3CC6-5009-4124-FE2AA2A1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9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225D-6FE1-9422-EABC-5254D5B0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57835" cy="483833"/>
          </a:xfrm>
        </p:spPr>
        <p:txBody>
          <a:bodyPr anchor="t">
            <a:normAutofit/>
          </a:bodyPr>
          <a:lstStyle>
            <a:lvl1pPr>
              <a:defRPr sz="2400" b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D454-DCF4-5B11-BBD0-3E7EA734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259388" cy="5943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D82B-0FFF-0502-F269-40DF39F5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4122"/>
            <a:ext cx="4557835" cy="52666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2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9BE4-70CB-276C-AAAD-747048EE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65C5C-2FF7-1525-C076-D84C6113C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56EB1-6569-6F86-A036-6F7DBCD62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9893A-7B80-F408-EBDC-0E833FE3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DF285-3280-F88E-1021-92D303E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518D-1DCC-E081-0E3E-E3B5160C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186D1-136E-8FD0-F8D6-CD5D66BC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71B5-2F8C-3226-B876-4011C6C8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F75A-9D75-6B1C-EB47-DE017E267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E6A5-B097-4F3D-B3B0-14BC6A947E00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A8A6-5D3F-6A99-6AC3-F170B8160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6193-B19B-18E7-9D56-3A97972CF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35FE-CE25-4D74-A627-54F0A9562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7430-2ED2-BE10-8795-705A4548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114" y="1480581"/>
            <a:ext cx="2755769" cy="1743386"/>
          </a:xfrm>
        </p:spPr>
        <p:txBody>
          <a:bodyPr anchor="ctr"/>
          <a:lstStyle/>
          <a:p>
            <a:r>
              <a:rPr lang="ko-KR" altLang="en-US" dirty="0"/>
              <a:t>계산기</a:t>
            </a:r>
            <a:br>
              <a:rPr lang="en-US" altLang="ko-KR" dirty="0"/>
            </a:br>
            <a:r>
              <a:rPr lang="en-US" altLang="ko-KR" dirty="0"/>
              <a:t>(C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8ADA-1D15-B869-5381-F91CA9F92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5573" y="3082565"/>
            <a:ext cx="7660852" cy="221294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조명 </a:t>
            </a:r>
            <a:r>
              <a:rPr lang="en-US" altLang="ko-KR" dirty="0"/>
              <a:t>: </a:t>
            </a:r>
            <a:r>
              <a:rPr lang="ko-KR" altLang="en-US" dirty="0"/>
              <a:t>게임 서버 </a:t>
            </a:r>
            <a:r>
              <a:rPr lang="en-US" altLang="ko-KR" dirty="0"/>
              <a:t>2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김예찬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46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E584-FABA-21AF-72FC-DE495A3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사용한 함수</a:t>
            </a:r>
            <a:r>
              <a:rPr lang="en-US" altLang="ko-KR" dirty="0"/>
              <a:t>(Divide)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F4BF-E40A-C4E7-0867-E9E6FDCB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 Divide(int* a, int b)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진수 나눗셈 기본 원리는 </a:t>
            </a:r>
            <a:r>
              <a:rPr lang="en-US" altLang="ko-KR" sz="1400" dirty="0"/>
              <a:t>10</a:t>
            </a:r>
            <a:r>
              <a:rPr lang="ko-KR" altLang="en-US" sz="1400" dirty="0"/>
              <a:t>진수 나눗셈의 기본 원리와 같음 이 점을 이용해 </a:t>
            </a:r>
            <a:br>
              <a:rPr lang="en-US" altLang="ko-KR" sz="1400" dirty="0"/>
            </a:br>
            <a:r>
              <a:rPr lang="ko-KR" altLang="en-US" sz="1400" dirty="0"/>
              <a:t>나눌 수를 나눠질 수에 최대한 근접하게 만드는 알고리즘 사용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반환될 몫과 나머지 값의 음수 부호 결정 하는 </a:t>
            </a:r>
            <a:r>
              <a:rPr lang="en-US" altLang="ko-KR" sz="1400" dirty="0"/>
              <a:t>bool </a:t>
            </a:r>
            <a:r>
              <a:rPr lang="ko-KR" altLang="en-US" sz="1400" dirty="0"/>
              <a:t>변수 초기화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*a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양수화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나눌 수를 </a:t>
            </a:r>
            <a:r>
              <a:rPr lang="en-US" altLang="ko-KR" sz="1400" dirty="0"/>
              <a:t>t1</a:t>
            </a:r>
            <a:r>
              <a:rPr lang="ko-KR" altLang="en-US" sz="1400" dirty="0"/>
              <a:t>에 저장 및 몫을 저장할 </a:t>
            </a:r>
            <a:r>
              <a:rPr lang="en-US" altLang="ko-KR" sz="1400" dirty="0"/>
              <a:t>t2</a:t>
            </a:r>
            <a:r>
              <a:rPr lang="ko-KR" altLang="en-US" sz="1400" dirty="0"/>
              <a:t>에 </a:t>
            </a:r>
            <a:r>
              <a:rPr lang="en-US" altLang="ko-KR" sz="1400" dirty="0"/>
              <a:t>1 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나눌 수와 몫 변수 왼쪽 시프트 </a:t>
            </a:r>
            <a:r>
              <a:rPr lang="en-US" altLang="ko-KR" sz="1400" dirty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나눌 수가 나눠질 수에 최대한 근접하게 하면서 나눌 수가 오버플로우 나지 않을 때까지 </a:t>
            </a:r>
            <a:r>
              <a:rPr lang="en-US" altLang="ko-KR" sz="1400" dirty="0"/>
              <a:t>5</a:t>
            </a:r>
            <a:r>
              <a:rPr lang="ko-KR" altLang="en-US" sz="1400" dirty="0"/>
              <a:t>번 반복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시프트한 몫 결과값에 더한 후 시프트한 나눌 수 만큼 </a:t>
            </a:r>
            <a:r>
              <a:rPr lang="en-US" altLang="ko-KR" sz="1400" dirty="0"/>
              <a:t>*a </a:t>
            </a:r>
            <a:r>
              <a:rPr lang="ko-KR" altLang="en-US" sz="1400" dirty="0"/>
              <a:t>뺄셈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나눠질 수가 나눌 수보다 클 때까지 </a:t>
            </a:r>
            <a:r>
              <a:rPr lang="en-US" altLang="ko-KR" sz="1400" dirty="0"/>
              <a:t>4-7 </a:t>
            </a:r>
            <a:r>
              <a:rPr lang="ko-KR" altLang="en-US" sz="1400" dirty="0"/>
              <a:t>반복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음수 여부 </a:t>
            </a:r>
            <a:r>
              <a:rPr lang="en-US" altLang="ko-KR" sz="1400" dirty="0"/>
              <a:t>bool </a:t>
            </a:r>
            <a:r>
              <a:rPr lang="ko-KR" altLang="en-US" sz="1400" dirty="0"/>
              <a:t>변수에 따라 결과값 음수 스위칭 후 반환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7033F-6219-C069-350F-619761E8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12" y="623496"/>
            <a:ext cx="4582164" cy="5611008"/>
          </a:xfrm>
        </p:spPr>
      </p:pic>
    </p:spTree>
    <p:extLst>
      <p:ext uri="{BB962C8B-B14F-4D97-AF65-F5344CB8AC3E}">
        <p14:creationId xmlns:p14="http://schemas.microsoft.com/office/powerpoint/2010/main" val="285351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AA7A-41B4-8008-1FDB-869B6FC6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사용한 함수</a:t>
            </a:r>
            <a:r>
              <a:rPr lang="en-US" altLang="ko-KR" dirty="0"/>
              <a:t>(Subtract)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A0578-226F-7826-F55A-34050D0C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 algn="dist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void Subtract(int* a, int b)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a – b = a + (-b)</a:t>
            </a:r>
          </a:p>
          <a:p>
            <a:r>
              <a:rPr lang="en-US" altLang="ko-KR" dirty="0"/>
              <a:t>B </a:t>
            </a:r>
            <a:r>
              <a:rPr lang="ko-KR" altLang="en-US" dirty="0"/>
              <a:t>부호 스위칭 후 덧셈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ED4732-7974-99E9-25AC-87923D04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17" y="2663071"/>
            <a:ext cx="5541154" cy="2059758"/>
          </a:xfrm>
        </p:spPr>
      </p:pic>
    </p:spTree>
    <p:extLst>
      <p:ext uri="{BB962C8B-B14F-4D97-AF65-F5344CB8AC3E}">
        <p14:creationId xmlns:p14="http://schemas.microsoft.com/office/powerpoint/2010/main" val="170104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E48A-B2D9-DE53-31DE-448148DC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2-7. </a:t>
            </a:r>
            <a:r>
              <a:rPr lang="ko-KR" altLang="en-US" dirty="0"/>
              <a:t>사용한 함수</a:t>
            </a:r>
            <a:r>
              <a:rPr lang="en-US" altLang="ko-KR" dirty="0"/>
              <a:t>(Multiply)</a:t>
            </a:r>
            <a:endParaRPr lang="ko-KR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0AA212-6AD8-38EF-E98A-212820FED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348" y="985496"/>
            <a:ext cx="4410691" cy="48870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1F27F-8B5D-D467-C81D-CBB9FF9C2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void Multiply(int* a, int b)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진수 곱셈 기본 원리는 </a:t>
            </a:r>
            <a:r>
              <a:rPr lang="en-US" altLang="ko-KR" dirty="0"/>
              <a:t>10</a:t>
            </a:r>
            <a:r>
              <a:rPr lang="ko-KR" altLang="en-US" dirty="0"/>
              <a:t>진수 곱셈 기본 원리와 같음 이 점을 이용해 곱하는 수의 첫 비트가 켜진 경우에만 덧셈하는 알고리즘 사용</a:t>
            </a:r>
            <a:endParaRPr lang="en-US" altLang="ko-KR" dirty="0"/>
          </a:p>
          <a:p>
            <a:r>
              <a:rPr lang="ko-KR" altLang="en-US" dirty="0"/>
              <a:t>결과값 음수 여부 </a:t>
            </a:r>
            <a:r>
              <a:rPr lang="en-US" altLang="ko-KR" dirty="0"/>
              <a:t>bool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ko-KR" altLang="en-US" dirty="0"/>
              <a:t>나눠질 수</a:t>
            </a:r>
            <a:r>
              <a:rPr lang="en-US" altLang="ko-KR" dirty="0"/>
              <a:t>, </a:t>
            </a:r>
            <a:r>
              <a:rPr lang="ko-KR" altLang="en-US" dirty="0"/>
              <a:t>나눌 수 절댓값 초기화</a:t>
            </a:r>
            <a:endParaRPr lang="en-US" altLang="ko-KR" dirty="0"/>
          </a:p>
          <a:p>
            <a:r>
              <a:rPr lang="ko-KR" altLang="en-US" dirty="0"/>
              <a:t>나눌 수의 첫 비트가 켜진 경우 결과값에 </a:t>
            </a:r>
            <a:r>
              <a:rPr lang="en-US" altLang="ko-KR" dirty="0"/>
              <a:t>*a </a:t>
            </a:r>
            <a:r>
              <a:rPr lang="ko-KR" altLang="en-US" dirty="0"/>
              <a:t>덧셈</a:t>
            </a:r>
            <a:endParaRPr lang="en-US" altLang="ko-KR" dirty="0"/>
          </a:p>
          <a:p>
            <a:r>
              <a:rPr lang="en-US" altLang="ko-KR" dirty="0"/>
              <a:t>*a</a:t>
            </a:r>
            <a:r>
              <a:rPr lang="ko-KR" altLang="en-US" dirty="0"/>
              <a:t>를 왼쪽 시프트 함으로써 </a:t>
            </a:r>
            <a:r>
              <a:rPr lang="en-US" altLang="ko-KR" dirty="0"/>
              <a:t>10</a:t>
            </a:r>
            <a:r>
              <a:rPr lang="ko-KR" altLang="en-US" dirty="0"/>
              <a:t>진수의 </a:t>
            </a:r>
            <a:r>
              <a:rPr lang="en-US" altLang="ko-KR" dirty="0"/>
              <a:t>*10 </a:t>
            </a:r>
            <a:r>
              <a:rPr lang="ko-KR" altLang="en-US" dirty="0"/>
              <a:t>과 같은 효과를 냄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를  오른쪽 시프트해도 같은 값인 경우 </a:t>
            </a:r>
            <a:r>
              <a:rPr lang="en-US" altLang="ko-KR" dirty="0"/>
              <a:t>(-1)</a:t>
            </a:r>
            <a:r>
              <a:rPr lang="ko-KR" altLang="en-US" dirty="0"/>
              <a:t>인 경우 </a:t>
            </a:r>
            <a:r>
              <a:rPr lang="en-US" altLang="ko-KR" dirty="0"/>
              <a:t>(</a:t>
            </a:r>
            <a:r>
              <a:rPr lang="ko-KR" altLang="en-US" dirty="0"/>
              <a:t>부호 비트는 왼쪽 시프트에만 영향을 받음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반복문 종료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를 오른쪽 시프트해서 </a:t>
            </a:r>
            <a:r>
              <a:rPr lang="en-US" altLang="ko-KR" dirty="0"/>
              <a:t>10</a:t>
            </a:r>
            <a:r>
              <a:rPr lang="ko-KR" altLang="en-US" dirty="0"/>
              <a:t>진수 곱셈 원리와 같게 만듬</a:t>
            </a:r>
            <a:endParaRPr lang="en-US" altLang="ko-KR" dirty="0"/>
          </a:p>
          <a:p>
            <a:r>
              <a:rPr lang="ko-KR" altLang="en-US" dirty="0"/>
              <a:t>나눌 수</a:t>
            </a:r>
            <a:r>
              <a:rPr lang="en-US" altLang="ko-KR" dirty="0"/>
              <a:t>(b)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아닐 때까지 </a:t>
            </a:r>
            <a:r>
              <a:rPr lang="en-US" altLang="ko-KR" dirty="0"/>
              <a:t>4-7 </a:t>
            </a:r>
            <a:r>
              <a:rPr lang="ko-KR" altLang="en-US" dirty="0"/>
              <a:t>과정 반복</a:t>
            </a:r>
            <a:endParaRPr lang="en-US" altLang="ko-KR" dirty="0"/>
          </a:p>
          <a:p>
            <a:r>
              <a:rPr lang="ko-KR" altLang="en-US" dirty="0"/>
              <a:t>결과값 음수 여부에 따라 스위칭 후 </a:t>
            </a:r>
            <a:r>
              <a:rPr lang="en-US" altLang="ko-KR" dirty="0"/>
              <a:t>*a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3E08-6511-5DC0-2488-3AA4EE65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아쉬운 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B2FD64-E3D1-5A66-2EE6-713F0368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1" y="107837"/>
            <a:ext cx="4126379" cy="24656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120E0-F6B6-A092-39DD-5BC2F989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나눗셈을 구현하는 과정에서 </a:t>
            </a:r>
            <a:r>
              <a:rPr lang="en-US" altLang="ko-KR" dirty="0"/>
              <a:t>INT_MAX</a:t>
            </a:r>
            <a:r>
              <a:rPr lang="ko-KR" altLang="en-US" dirty="0"/>
              <a:t>처리는 자동적으로 되었지만 </a:t>
            </a:r>
            <a:r>
              <a:rPr lang="en-US" altLang="ko-KR" dirty="0"/>
              <a:t>INT_MIN</a:t>
            </a:r>
            <a:r>
              <a:rPr lang="ko-KR" altLang="en-US" dirty="0"/>
              <a:t>은 너무 어려웠습니다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개인적으로 참 이상한 로직으로 예외처리 </a:t>
            </a:r>
            <a:r>
              <a:rPr lang="en-US" altLang="ko-KR" dirty="0"/>
              <a:t>if</a:t>
            </a:r>
            <a:r>
              <a:rPr lang="ko-KR" altLang="en-US" dirty="0"/>
              <a:t>문을 덕지덕지 붙여서 알아보기 힘들게 한점이 너무 아쉽습니다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분명 다른 방법으로 쉽게 해결할 수 있을것 같은데 도저히 모르겠는 논리적 사고력이 너무 아쉽습니다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F6B5C1-C4E3-231B-A86D-727736F63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1" y="2733773"/>
            <a:ext cx="4126380" cy="37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46B8E-9F98-4478-3E1A-4F41C2FFA234}"/>
              </a:ext>
            </a:extLst>
          </p:cNvPr>
          <p:cNvSpPr txBox="1"/>
          <p:nvPr/>
        </p:nvSpPr>
        <p:spPr>
          <a:xfrm>
            <a:off x="3682738" y="2828835"/>
            <a:ext cx="4826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626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7430-2ED2-BE10-8795-705A4548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63595" cy="5680568"/>
          </a:xfrm>
        </p:spPr>
        <p:txBody>
          <a:bodyPr anchor="ctr"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8ADA-1D15-B869-5381-F91CA9F92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algn="l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전체 흐름 요약</a:t>
            </a:r>
            <a:endParaRPr lang="en-US" altLang="ko-KR" dirty="0"/>
          </a:p>
          <a:p>
            <a:pPr marL="457200" indent="-457200" algn="l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사용한 함수</a:t>
            </a:r>
            <a:endParaRPr lang="en-US" altLang="ko-KR" dirty="0"/>
          </a:p>
          <a:p>
            <a:pPr marL="457200" indent="-457200" algn="l">
              <a:lnSpc>
                <a:spcPct val="300000"/>
              </a:lnSpc>
              <a:buFont typeface="+mj-lt"/>
              <a:buAutoNum type="arabicPeriod"/>
            </a:pPr>
            <a:r>
              <a:rPr lang="ko-KR" altLang="en-US" dirty="0"/>
              <a:t>아쉬운점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893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A4B9-C331-6D47-710D-5B9227E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전체 흐름 요약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E6D1-2DAE-3864-2038-78B8617E0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과제 요구사항대로 수</a:t>
            </a:r>
            <a:r>
              <a:rPr lang="en-US" altLang="ko-KR" sz="1600" dirty="0"/>
              <a:t>1, </a:t>
            </a:r>
            <a:r>
              <a:rPr lang="ko-KR" altLang="en-US" sz="1600" dirty="0"/>
              <a:t>연산자</a:t>
            </a:r>
            <a:r>
              <a:rPr lang="en-US" altLang="ko-KR" sz="1600" dirty="0"/>
              <a:t>, </a:t>
            </a:r>
            <a:r>
              <a:rPr lang="ko-KR" altLang="en-US" sz="1600" dirty="0"/>
              <a:t>수</a:t>
            </a:r>
            <a:r>
              <a:rPr lang="en-US" altLang="ko-KR" sz="1600" dirty="0"/>
              <a:t>2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연산자에 따른 적절한 함수 호출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연산자 예외처리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함수에 피연산자 주소를 넘겨서 내부 값 변동</a:t>
            </a:r>
            <a:r>
              <a:rPr lang="en-US" altLang="ko-KR" sz="1600" dirty="0"/>
              <a:t> (</a:t>
            </a:r>
            <a:r>
              <a:rPr lang="ko-KR" altLang="en-US" sz="1600" dirty="0"/>
              <a:t>나눗셈은 몫 반환</a:t>
            </a:r>
            <a:r>
              <a:rPr lang="en-US" altLang="ko-KR" sz="16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함수 종료 후 출력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위 과정 반복</a:t>
            </a:r>
            <a:endParaRPr lang="en-US" altLang="ko-KR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F1891-17D2-B484-8E13-EBA2479CE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3175"/>
            <a:ext cx="5259388" cy="5266677"/>
          </a:xfrm>
        </p:spPr>
      </p:pic>
    </p:spTree>
    <p:extLst>
      <p:ext uri="{BB962C8B-B14F-4D97-AF65-F5344CB8AC3E}">
        <p14:creationId xmlns:p14="http://schemas.microsoft.com/office/powerpoint/2010/main" val="29456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D9E3-99A6-7EDD-47CD-F4826953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사용한 함수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480C6-393D-E4E2-A26C-52EE3C447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/>
              <a:t>int </a:t>
            </a:r>
            <a:r>
              <a:rPr lang="en-US" altLang="ko-KR" dirty="0" err="1"/>
              <a:t>SignToggole</a:t>
            </a:r>
            <a:r>
              <a:rPr lang="en-US" altLang="ko-KR" dirty="0"/>
              <a:t>() : </a:t>
            </a:r>
            <a:r>
              <a:rPr lang="ko-KR" altLang="en-US" dirty="0"/>
              <a:t>부호 </a:t>
            </a:r>
            <a:r>
              <a:rPr lang="en-US" altLang="ko-KR" dirty="0"/>
              <a:t>-, + </a:t>
            </a:r>
            <a:r>
              <a:rPr lang="ko-KR" altLang="en-US" dirty="0"/>
              <a:t>스위칭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int Abs() : </a:t>
            </a:r>
            <a:r>
              <a:rPr lang="ko-KR" altLang="en-US" dirty="0"/>
              <a:t>절대값 반환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void Add() : </a:t>
            </a:r>
            <a:r>
              <a:rPr lang="ko-KR" altLang="en-US" dirty="0"/>
              <a:t>덧셈 연산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int Divide() : </a:t>
            </a:r>
            <a:r>
              <a:rPr lang="ko-KR" altLang="en-US" dirty="0"/>
              <a:t>나눗셈 연산 </a:t>
            </a:r>
            <a:r>
              <a:rPr lang="en-US" altLang="ko-KR" dirty="0"/>
              <a:t>, </a:t>
            </a:r>
            <a:r>
              <a:rPr lang="ko-KR" altLang="en-US" dirty="0"/>
              <a:t>몫 반환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void Subtract() : </a:t>
            </a:r>
            <a:r>
              <a:rPr lang="ko-KR" altLang="en-US" dirty="0"/>
              <a:t>뺄셈 연산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void Multiply() : </a:t>
            </a:r>
            <a:r>
              <a:rPr lang="ko-KR" altLang="en-US" dirty="0"/>
              <a:t>곱셈 연산</a:t>
            </a:r>
          </a:p>
          <a:p>
            <a:endParaRPr lang="ko-KR" alt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7541A41-357F-A69F-C3BD-102FC560E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23" y="2619262"/>
            <a:ext cx="2981741" cy="1619476"/>
          </a:xfrm>
        </p:spPr>
      </p:pic>
    </p:spTree>
    <p:extLst>
      <p:ext uri="{BB962C8B-B14F-4D97-AF65-F5344CB8AC3E}">
        <p14:creationId xmlns:p14="http://schemas.microsoft.com/office/powerpoint/2010/main" val="379227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BAF-8018-E251-099F-88611FD9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사용한 함수</a:t>
            </a:r>
            <a:r>
              <a:rPr lang="en-US" altLang="ko-KR" dirty="0"/>
              <a:t>(</a:t>
            </a:r>
            <a:r>
              <a:rPr lang="en-US" altLang="ko-KR" dirty="0" err="1"/>
              <a:t>SignToggle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C95A-04E7-55A2-0E63-E3A5B494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dist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int </a:t>
            </a:r>
            <a:r>
              <a:rPr lang="en-US" altLang="ko-KR" sz="2400" dirty="0" err="1"/>
              <a:t>SignToggole</a:t>
            </a:r>
            <a:r>
              <a:rPr lang="en-US" altLang="ko-KR" sz="2400" dirty="0"/>
              <a:t>(int n)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부호 스위칭한 값 반환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비트 연산 </a:t>
            </a:r>
            <a:r>
              <a:rPr lang="en-US" altLang="ko-KR" dirty="0"/>
              <a:t>~(not)</a:t>
            </a:r>
            <a:r>
              <a:rPr lang="ko-KR" altLang="en-US" dirty="0"/>
              <a:t>을 이용해 부호 스위칭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0</a:t>
            </a:r>
            <a:r>
              <a:rPr lang="ko-KR" altLang="en-US" dirty="0"/>
              <a:t>으로 인한 값 </a:t>
            </a:r>
            <a:r>
              <a:rPr lang="en-US" altLang="ko-KR" dirty="0"/>
              <a:t>1</a:t>
            </a:r>
            <a:r>
              <a:rPr lang="ko-KR" altLang="en-US" dirty="0"/>
              <a:t>차이 </a:t>
            </a:r>
            <a:r>
              <a:rPr lang="en-US" altLang="ko-KR" dirty="0"/>
              <a:t>+ 1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CF2D414-FB64-FB54-D674-9E615134B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0" y="2639505"/>
            <a:ext cx="4598808" cy="1578990"/>
          </a:xfrm>
        </p:spPr>
      </p:pic>
    </p:spTree>
    <p:extLst>
      <p:ext uri="{BB962C8B-B14F-4D97-AF65-F5344CB8AC3E}">
        <p14:creationId xmlns:p14="http://schemas.microsoft.com/office/powerpoint/2010/main" val="185761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444C-8A80-39C4-8A3D-C6E9A9E6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사용한 함수</a:t>
            </a:r>
            <a:r>
              <a:rPr lang="en-US" altLang="ko-KR" dirty="0"/>
              <a:t>(Abs)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ABFE-492B-37F8-0DF0-1D9A38214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dist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int Abs(int n)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인자 </a:t>
            </a:r>
            <a:r>
              <a:rPr lang="en-US" altLang="ko-KR" dirty="0"/>
              <a:t>n </a:t>
            </a:r>
            <a:r>
              <a:rPr lang="ko-KR" altLang="en-US" dirty="0"/>
              <a:t>절대값 반환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음수인 경우 부호 스위칭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양수인 경우 </a:t>
            </a:r>
            <a:r>
              <a:rPr lang="en-US" altLang="ko-KR" dirty="0"/>
              <a:t>n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00F686-F51F-1298-18BB-5DD2AB14E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17" y="2936448"/>
            <a:ext cx="4848754" cy="1305614"/>
          </a:xfrm>
        </p:spPr>
      </p:pic>
    </p:spTree>
    <p:extLst>
      <p:ext uri="{BB962C8B-B14F-4D97-AF65-F5344CB8AC3E}">
        <p14:creationId xmlns:p14="http://schemas.microsoft.com/office/powerpoint/2010/main" val="9103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A44C-B68E-ACBC-86B3-5EC40F60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사용한 함수</a:t>
            </a:r>
            <a:r>
              <a:rPr lang="en-US" altLang="ko-KR" dirty="0"/>
              <a:t>(Add)</a:t>
            </a:r>
            <a:endParaRPr lang="ko-KR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E27DF8-61D7-5BC3-F255-375839A9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41" y="1923068"/>
            <a:ext cx="4526706" cy="30118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825B1-F2A8-B30D-CB1D-72B5977A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52975"/>
            <a:ext cx="4557835" cy="5549482"/>
          </a:xfrm>
        </p:spPr>
        <p:txBody>
          <a:bodyPr>
            <a:normAutofit fontScale="92500" lnSpcReduction="10000"/>
          </a:bodyPr>
          <a:lstStyle/>
          <a:p>
            <a:pPr marL="0" indent="0" algn="dist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void Add(int* a, int b)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반가산기는 합</a:t>
            </a:r>
            <a:r>
              <a:rPr lang="en-US" altLang="ko-KR" sz="1500" dirty="0"/>
              <a:t>(S) : </a:t>
            </a:r>
            <a:r>
              <a:rPr lang="en-US" altLang="ko-KR" sz="1500" dirty="0" err="1"/>
              <a:t>a^b</a:t>
            </a:r>
            <a:r>
              <a:rPr lang="en-US" altLang="ko-KR" sz="1500" dirty="0"/>
              <a:t>, </a:t>
            </a:r>
            <a:r>
              <a:rPr lang="ko-KR" altLang="en-US" sz="1500" dirty="0"/>
              <a:t>올림</a:t>
            </a:r>
            <a:r>
              <a:rPr lang="en-US" altLang="ko-KR" sz="1500" dirty="0"/>
              <a:t>(Co) : a &amp; b</a:t>
            </a:r>
            <a:r>
              <a:rPr lang="ko-KR" altLang="en-US" sz="1500" dirty="0"/>
              <a:t>로 구함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전가산기는 반가산기를 사용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반가산기를 이용해 얻은 전 올림값을 이용해 합과 다음 올림값을 구함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합</a:t>
            </a:r>
            <a:r>
              <a:rPr lang="en-US" altLang="ko-KR" sz="1500" dirty="0"/>
              <a:t>(S) : a ^ b ^ Ci(</a:t>
            </a:r>
            <a:r>
              <a:rPr lang="ko-KR" altLang="en-US" sz="1500" dirty="0"/>
              <a:t>이전 올림</a:t>
            </a:r>
            <a:r>
              <a:rPr lang="en-US" altLang="ko-KR" sz="1500" dirty="0"/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z="1500" dirty="0"/>
              <a:t>올림</a:t>
            </a:r>
            <a:r>
              <a:rPr lang="en-US" altLang="ko-KR" sz="1500" dirty="0"/>
              <a:t>(Co) : a &amp; b | a &amp; Ci | b &amp; Ci</a:t>
            </a:r>
          </a:p>
          <a:p>
            <a:pPr>
              <a:lnSpc>
                <a:spcPct val="110000"/>
              </a:lnSpc>
            </a:pPr>
            <a:r>
              <a:rPr lang="ko-KR" altLang="en-US" sz="1500" dirty="0"/>
              <a:t>해당 특성을 이용해 반복문으로 덧셈 구현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dirty="0"/>
              <a:t>int c = *a &amp; b; </a:t>
            </a:r>
            <a:r>
              <a:rPr lang="ko-KR" altLang="en-US" sz="1500" dirty="0"/>
              <a:t>→ 모든 올림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dirty="0"/>
              <a:t>*a = *a ^ b; </a:t>
            </a:r>
            <a:r>
              <a:rPr lang="ko-KR" altLang="en-US" sz="1500" dirty="0"/>
              <a:t>→ 모든 합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dirty="0"/>
              <a:t>b = c &lt;&lt; 1; </a:t>
            </a:r>
            <a:r>
              <a:rPr lang="ko-KR" altLang="en-US" sz="1500" dirty="0"/>
              <a:t>→ 가져온 모든 올림을 다음 </a:t>
            </a:r>
            <a:r>
              <a:rPr lang="en-US" altLang="ko-KR" sz="1500" dirty="0"/>
              <a:t>Ci</a:t>
            </a:r>
            <a:r>
              <a:rPr lang="ko-KR" altLang="en-US" sz="1500" dirty="0"/>
              <a:t>값으로 이용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첫 반복 이후 </a:t>
            </a:r>
            <a:r>
              <a:rPr lang="en-US" altLang="ko-KR" sz="1500" dirty="0"/>
              <a:t>b</a:t>
            </a:r>
            <a:r>
              <a:rPr lang="ko-KR" altLang="en-US" sz="1500" dirty="0"/>
              <a:t>는 이전 올림용</a:t>
            </a:r>
            <a:r>
              <a:rPr lang="en-US" altLang="ko-KR" sz="1500" dirty="0"/>
              <a:t>, c</a:t>
            </a:r>
            <a:r>
              <a:rPr lang="ko-KR" altLang="en-US" sz="1500" dirty="0"/>
              <a:t>는 현 올림용으로 사용</a:t>
            </a: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ko-KR" altLang="en-US" sz="1500" dirty="0"/>
              <a:t>해당 과정을 올림이 없을 때 까지 반복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24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E584-FABA-21AF-72FC-DE495A3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사용한 함수</a:t>
            </a:r>
            <a:r>
              <a:rPr lang="en-US" altLang="ko-KR" dirty="0"/>
              <a:t>(Divide)</a:t>
            </a:r>
            <a:endParaRPr lang="ko-KR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D6683D-9288-9078-6D8F-0409D4C8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54" y="1795234"/>
            <a:ext cx="4696480" cy="32675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F4BF-E40A-C4E7-0867-E9E6FDCB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int Divide(int* a, int b)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나눈 몫 반환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나누는 수가 </a:t>
            </a:r>
            <a:r>
              <a:rPr lang="en-US" altLang="ko-KR" dirty="0"/>
              <a:t>0</a:t>
            </a:r>
            <a:r>
              <a:rPr lang="ko-KR" altLang="en-US" dirty="0"/>
              <a:t>인 경우 예외처리</a:t>
            </a:r>
            <a:endParaRPr lang="en-US" altLang="ko-KR" dirty="0"/>
          </a:p>
          <a:p>
            <a:r>
              <a:rPr lang="ko-KR" altLang="en-US" dirty="0"/>
              <a:t>피연산자 모두 </a:t>
            </a:r>
            <a:r>
              <a:rPr lang="en-US" altLang="ko-KR" dirty="0"/>
              <a:t>int </a:t>
            </a:r>
            <a:r>
              <a:rPr lang="ko-KR" altLang="en-US" dirty="0"/>
              <a:t>최소값인 경우 예외처리</a:t>
            </a:r>
            <a:endParaRPr lang="en-US" altLang="ko-KR" dirty="0"/>
          </a:p>
          <a:p>
            <a:r>
              <a:rPr lang="ko-KR" altLang="en-US" dirty="0"/>
              <a:t>나누는 수만 </a:t>
            </a:r>
            <a:r>
              <a:rPr lang="en-US" altLang="ko-KR" dirty="0"/>
              <a:t>int </a:t>
            </a:r>
            <a:r>
              <a:rPr lang="ko-KR" altLang="en-US" dirty="0"/>
              <a:t>최소값인 경우 나머지 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범위의 값을 나눌 수 없기에 몫 </a:t>
            </a:r>
            <a:r>
              <a:rPr lang="en-US" altLang="ko-KR" dirty="0"/>
              <a:t>0</a:t>
            </a:r>
            <a:r>
              <a:rPr lang="ko-KR" altLang="en-US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99181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E584-FABA-21AF-72FC-DE495A3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사용한 함수</a:t>
            </a:r>
            <a:r>
              <a:rPr lang="en-US" altLang="ko-KR" dirty="0"/>
              <a:t>(Divide)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F4BF-E40A-C4E7-0867-E9E6FDCB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int Divide(int* a, int b)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나눠지는 수가 </a:t>
            </a:r>
            <a:r>
              <a:rPr lang="en-US" altLang="ko-KR" dirty="0"/>
              <a:t>int </a:t>
            </a:r>
            <a:r>
              <a:rPr lang="ko-KR" altLang="en-US" dirty="0"/>
              <a:t>최소값인 경우 조건문들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나누는 수가 </a:t>
            </a:r>
            <a:r>
              <a:rPr lang="en-US" altLang="ko-KR" dirty="0"/>
              <a:t>-1</a:t>
            </a:r>
            <a:r>
              <a:rPr lang="ko-KR" altLang="en-US" dirty="0"/>
              <a:t>인 경우 오버플로우 예외 처리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int </a:t>
            </a:r>
            <a:r>
              <a:rPr lang="ko-KR" altLang="en-US" dirty="0"/>
              <a:t>범위 내면서 </a:t>
            </a:r>
            <a:r>
              <a:rPr lang="en-US" altLang="ko-KR" dirty="0"/>
              <a:t>INT_MIN</a:t>
            </a:r>
            <a:r>
              <a:rPr lang="ko-KR" altLang="en-US" dirty="0"/>
              <a:t>이 아니기에 </a:t>
            </a:r>
            <a:r>
              <a:rPr lang="en-US" altLang="ko-KR" dirty="0"/>
              <a:t>INT_MIN / b = ((INT_MIN / 2) / b) * 2 </a:t>
            </a:r>
            <a:r>
              <a:rPr lang="ko-KR" altLang="en-US" dirty="0"/>
              <a:t>를 이용한 예외 처리 과정들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나누는 수가 절댓값</a:t>
            </a:r>
            <a:r>
              <a:rPr lang="en-US" altLang="ko-KR" dirty="0"/>
              <a:t>(INT_MIN / 2) </a:t>
            </a:r>
            <a:r>
              <a:rPr lang="ko-KR" altLang="en-US" dirty="0"/>
              <a:t>보다 큰 경우 나머지 </a:t>
            </a:r>
            <a:r>
              <a:rPr lang="en-US" altLang="ko-KR" dirty="0"/>
              <a:t>a</a:t>
            </a:r>
            <a:r>
              <a:rPr lang="ko-KR" altLang="en-US" dirty="0"/>
              <a:t>에 저장한 뒤 나눌 수 부호에 따라 몫 반환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(INT_MIN / 2)</a:t>
            </a:r>
            <a:r>
              <a:rPr lang="ko-KR" altLang="en-US" dirty="0"/>
              <a:t>의 나머지</a:t>
            </a:r>
            <a:r>
              <a:rPr lang="en-US" altLang="ko-KR" dirty="0"/>
              <a:t>(</a:t>
            </a:r>
            <a:r>
              <a:rPr lang="ko-KR" altLang="en-US" dirty="0"/>
              <a:t>절댓값</a:t>
            </a:r>
            <a:r>
              <a:rPr lang="en-US" altLang="ko-KR" dirty="0"/>
              <a:t>)</a:t>
            </a:r>
            <a:r>
              <a:rPr lang="ko-KR" altLang="en-US" dirty="0"/>
              <a:t>가 나누는 수</a:t>
            </a:r>
            <a:r>
              <a:rPr lang="en-US" altLang="ko-KR" dirty="0"/>
              <a:t>(</a:t>
            </a:r>
            <a:r>
              <a:rPr lang="ko-KR" altLang="en-US" dirty="0"/>
              <a:t>절댓값</a:t>
            </a:r>
            <a:r>
              <a:rPr lang="en-US" altLang="ko-KR" dirty="0"/>
              <a:t>)</a:t>
            </a:r>
            <a:r>
              <a:rPr lang="ko-KR" altLang="en-US" dirty="0"/>
              <a:t>보다 큰 경우 몫 </a:t>
            </a:r>
            <a:r>
              <a:rPr lang="en-US" altLang="ko-KR" dirty="0"/>
              <a:t>1</a:t>
            </a:r>
            <a:r>
              <a:rPr lang="ko-KR" altLang="en-US" dirty="0"/>
              <a:t>추가 및 나머지 값 정리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나머지 값 </a:t>
            </a:r>
            <a:r>
              <a:rPr lang="en-US" altLang="ko-KR" dirty="0"/>
              <a:t>*a</a:t>
            </a:r>
            <a:r>
              <a:rPr lang="ko-KR" altLang="en-US" dirty="0"/>
              <a:t>에 저장 후 몫 반환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47AD2B-A938-85F7-5B21-2F8645936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17" y="613969"/>
            <a:ext cx="4867954" cy="5630061"/>
          </a:xfrm>
        </p:spPr>
      </p:pic>
    </p:spTree>
    <p:extLst>
      <p:ext uri="{BB962C8B-B14F-4D97-AF65-F5344CB8AC3E}">
        <p14:creationId xmlns:p14="http://schemas.microsoft.com/office/powerpoint/2010/main" val="75405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826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계산기 (C언어)</vt:lpstr>
      <vt:lpstr>목차</vt:lpstr>
      <vt:lpstr>1. 전체 흐름 요약</vt:lpstr>
      <vt:lpstr>2-1. 사용한 함수(전체)</vt:lpstr>
      <vt:lpstr>2-2. 사용한 함수(SignToggle)</vt:lpstr>
      <vt:lpstr>2-3. 사용한 함수(Abs)</vt:lpstr>
      <vt:lpstr>2-4. 사용한 함수(Add)</vt:lpstr>
      <vt:lpstr>2-5. 사용한 함수(Divide)</vt:lpstr>
      <vt:lpstr>2-5. 사용한 함수(Divide)</vt:lpstr>
      <vt:lpstr>2-5. 사용한 함수(Divide)</vt:lpstr>
      <vt:lpstr>2-6. 사용한 함수(Subtract)</vt:lpstr>
      <vt:lpstr>2-7. 사용한 함수(Multiply)</vt:lpstr>
      <vt:lpstr>3. 아쉬운 점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예찬 김</dc:creator>
  <cp:lastModifiedBy>예찬 김</cp:lastModifiedBy>
  <cp:revision>2</cp:revision>
  <dcterms:created xsi:type="dcterms:W3CDTF">2024-07-20T11:33:01Z</dcterms:created>
  <dcterms:modified xsi:type="dcterms:W3CDTF">2024-07-20T14:05:33Z</dcterms:modified>
</cp:coreProperties>
</file>