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66E5-EE51-49A8-B629-EF86164CD0F0}" v="67" dt="2023-12-31T05:43:45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>
        <p:scale>
          <a:sx n="100" d="100"/>
          <a:sy n="100" d="100"/>
        </p:scale>
        <p:origin x="22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2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8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4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8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8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1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1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1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8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DC04-AD51-401E-8DC9-E67E661F3B8E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416A-E1CE-4EE8-A933-AE715B7F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4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" name="그림 1593" descr="사각형, 라인, 텍스트이(가) 표시된 사진&#10;&#10;자동 생성된 설명">
            <a:extLst>
              <a:ext uri="{FF2B5EF4-FFF2-40B4-BE49-F238E27FC236}">
                <a16:creationId xmlns:a16="http://schemas.microsoft.com/office/drawing/2014/main" id="{788868D9-827E-64A1-4A28-9E503FBB7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t="3853" r="57220" b="55024"/>
          <a:stretch/>
        </p:blipFill>
        <p:spPr>
          <a:xfrm>
            <a:off x="546678" y="334516"/>
            <a:ext cx="2092507" cy="2978695"/>
          </a:xfrm>
          <a:prstGeom prst="rect">
            <a:avLst/>
          </a:prstGeom>
          <a:blipFill dpi="0" rotWithShape="1">
            <a:blip r:embed="rId3">
              <a:alphaModFix amt="31000"/>
            </a:blip>
            <a:srcRect/>
            <a:tile tx="0" ty="0" sx="100000" sy="100000" flip="none" algn="tl"/>
          </a:blipFill>
        </p:spPr>
      </p:pic>
      <p:grpSp>
        <p:nvGrpSpPr>
          <p:cNvPr id="1387" name="그룹 1386">
            <a:extLst>
              <a:ext uri="{FF2B5EF4-FFF2-40B4-BE49-F238E27FC236}">
                <a16:creationId xmlns:a16="http://schemas.microsoft.com/office/drawing/2014/main" id="{4FA1713E-14AB-8DF0-B2D6-C727C91750AC}"/>
              </a:ext>
            </a:extLst>
          </p:cNvPr>
          <p:cNvGrpSpPr/>
          <p:nvPr/>
        </p:nvGrpSpPr>
        <p:grpSpPr>
          <a:xfrm>
            <a:off x="2768707" y="290571"/>
            <a:ext cx="2114162" cy="3052201"/>
            <a:chOff x="540138" y="376799"/>
            <a:chExt cx="2114162" cy="3052201"/>
          </a:xfrm>
        </p:grpSpPr>
        <p:sp>
          <p:nvSpPr>
            <p:cNvPr id="1388" name="직사각형 1387">
              <a:extLst>
                <a:ext uri="{FF2B5EF4-FFF2-40B4-BE49-F238E27FC236}">
                  <a16:creationId xmlns:a16="http://schemas.microsoft.com/office/drawing/2014/main" id="{243B413F-969C-4752-F6F0-52992405B788}"/>
                </a:ext>
              </a:extLst>
            </p:cNvPr>
            <p:cNvSpPr/>
            <p:nvPr/>
          </p:nvSpPr>
          <p:spPr>
            <a:xfrm>
              <a:off x="540144" y="2370934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9" name="직사각형 1388">
              <a:extLst>
                <a:ext uri="{FF2B5EF4-FFF2-40B4-BE49-F238E27FC236}">
                  <a16:creationId xmlns:a16="http://schemas.microsoft.com/office/drawing/2014/main" id="{4AE215A4-3CE6-2355-61D4-AFEB0E3EECB3}"/>
                </a:ext>
              </a:extLst>
            </p:cNvPr>
            <p:cNvSpPr/>
            <p:nvPr/>
          </p:nvSpPr>
          <p:spPr>
            <a:xfrm>
              <a:off x="540144" y="631826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0" name="직사각형 1389">
              <a:extLst>
                <a:ext uri="{FF2B5EF4-FFF2-40B4-BE49-F238E27FC236}">
                  <a16:creationId xmlns:a16="http://schemas.microsoft.com/office/drawing/2014/main" id="{8E151FB2-48BA-E3BA-CED2-7F52F5472399}"/>
                </a:ext>
              </a:extLst>
            </p:cNvPr>
            <p:cNvSpPr/>
            <p:nvPr/>
          </p:nvSpPr>
          <p:spPr>
            <a:xfrm>
              <a:off x="540146" y="1128714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1" name="직사각형 1390">
              <a:extLst>
                <a:ext uri="{FF2B5EF4-FFF2-40B4-BE49-F238E27FC236}">
                  <a16:creationId xmlns:a16="http://schemas.microsoft.com/office/drawing/2014/main" id="{CCB8AF93-080B-3A17-B881-E86D333228CA}"/>
                </a:ext>
              </a:extLst>
            </p:cNvPr>
            <p:cNvSpPr/>
            <p:nvPr/>
          </p:nvSpPr>
          <p:spPr>
            <a:xfrm>
              <a:off x="540144" y="880270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2" name="직사각형 1391">
              <a:extLst>
                <a:ext uri="{FF2B5EF4-FFF2-40B4-BE49-F238E27FC236}">
                  <a16:creationId xmlns:a16="http://schemas.microsoft.com/office/drawing/2014/main" id="{354E3E92-4DD5-2E9B-F828-D02DAEC851D3}"/>
                </a:ext>
              </a:extLst>
            </p:cNvPr>
            <p:cNvSpPr/>
            <p:nvPr/>
          </p:nvSpPr>
          <p:spPr>
            <a:xfrm>
              <a:off x="540145" y="1377158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3" name="직사각형 1392">
              <a:extLst>
                <a:ext uri="{FF2B5EF4-FFF2-40B4-BE49-F238E27FC236}">
                  <a16:creationId xmlns:a16="http://schemas.microsoft.com/office/drawing/2014/main" id="{3CCD231E-1A2B-5F97-3570-F2B694C3A4EB}"/>
                </a:ext>
              </a:extLst>
            </p:cNvPr>
            <p:cNvSpPr/>
            <p:nvPr/>
          </p:nvSpPr>
          <p:spPr>
            <a:xfrm>
              <a:off x="540147" y="1874046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4" name="직사각형 1393">
              <a:extLst>
                <a:ext uri="{FF2B5EF4-FFF2-40B4-BE49-F238E27FC236}">
                  <a16:creationId xmlns:a16="http://schemas.microsoft.com/office/drawing/2014/main" id="{9E75A28A-63F4-591E-4092-D9846D3A8B68}"/>
                </a:ext>
              </a:extLst>
            </p:cNvPr>
            <p:cNvSpPr/>
            <p:nvPr/>
          </p:nvSpPr>
          <p:spPr>
            <a:xfrm>
              <a:off x="540147" y="1625602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5" name="직사각형 1394">
              <a:extLst>
                <a:ext uri="{FF2B5EF4-FFF2-40B4-BE49-F238E27FC236}">
                  <a16:creationId xmlns:a16="http://schemas.microsoft.com/office/drawing/2014/main" id="{479548BC-B986-EB81-1C9C-6B074C3A9581}"/>
                </a:ext>
              </a:extLst>
            </p:cNvPr>
            <p:cNvSpPr/>
            <p:nvPr/>
          </p:nvSpPr>
          <p:spPr>
            <a:xfrm>
              <a:off x="540144" y="2122490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6" name="직사각형 1395">
              <a:extLst>
                <a:ext uri="{FF2B5EF4-FFF2-40B4-BE49-F238E27FC236}">
                  <a16:creationId xmlns:a16="http://schemas.microsoft.com/office/drawing/2014/main" id="{FA11FB7C-9E96-7964-FD47-AA70ABC258BA}"/>
                </a:ext>
              </a:extLst>
            </p:cNvPr>
            <p:cNvSpPr/>
            <p:nvPr/>
          </p:nvSpPr>
          <p:spPr>
            <a:xfrm>
              <a:off x="540144" y="2619378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7" name="직사각형 1396">
              <a:extLst>
                <a:ext uri="{FF2B5EF4-FFF2-40B4-BE49-F238E27FC236}">
                  <a16:creationId xmlns:a16="http://schemas.microsoft.com/office/drawing/2014/main" id="{E082E014-D6D7-9C70-4D00-CEB2A660827C}"/>
                </a:ext>
              </a:extLst>
            </p:cNvPr>
            <p:cNvSpPr/>
            <p:nvPr/>
          </p:nvSpPr>
          <p:spPr>
            <a:xfrm>
              <a:off x="2417347" y="2655350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8" name="직사각형 1397">
              <a:extLst>
                <a:ext uri="{FF2B5EF4-FFF2-40B4-BE49-F238E27FC236}">
                  <a16:creationId xmlns:a16="http://schemas.microsoft.com/office/drawing/2014/main" id="{07065FCE-70CA-A1E4-4C92-92599847A425}"/>
                </a:ext>
              </a:extLst>
            </p:cNvPr>
            <p:cNvSpPr/>
            <p:nvPr/>
          </p:nvSpPr>
          <p:spPr>
            <a:xfrm>
              <a:off x="540144" y="380208"/>
              <a:ext cx="2114147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0" name="TextBox 1399">
              <a:extLst>
                <a:ext uri="{FF2B5EF4-FFF2-40B4-BE49-F238E27FC236}">
                  <a16:creationId xmlns:a16="http://schemas.microsoft.com/office/drawing/2014/main" id="{2E1BC77B-E255-E43F-C84E-200A20039181}"/>
                </a:ext>
              </a:extLst>
            </p:cNvPr>
            <p:cNvSpPr txBox="1"/>
            <p:nvPr/>
          </p:nvSpPr>
          <p:spPr>
            <a:xfrm>
              <a:off x="540144" y="376799"/>
              <a:ext cx="2114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DATE           /          /            D - </a:t>
              </a:r>
              <a:endParaRPr lang="ko-KR" altLang="en-US" sz="1100" dirty="0">
                <a:solidFill>
                  <a:srgbClr val="CFCFD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01" name="Picture 2">
              <a:extLst>
                <a:ext uri="{FF2B5EF4-FFF2-40B4-BE49-F238E27FC236}">
                  <a16:creationId xmlns:a16="http://schemas.microsoft.com/office/drawing/2014/main" id="{E3434CDD-A04E-C9E7-9228-43254965B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39" y="2913063"/>
              <a:ext cx="123890" cy="127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2" name="직사각형 1401">
              <a:extLst>
                <a:ext uri="{FF2B5EF4-FFF2-40B4-BE49-F238E27FC236}">
                  <a16:creationId xmlns:a16="http://schemas.microsoft.com/office/drawing/2014/main" id="{30D9A6D2-CB75-9F9C-136E-09FF9F834243}"/>
                </a:ext>
              </a:extLst>
            </p:cNvPr>
            <p:cNvSpPr/>
            <p:nvPr/>
          </p:nvSpPr>
          <p:spPr>
            <a:xfrm>
              <a:off x="540138" y="2867821"/>
              <a:ext cx="2114153" cy="561179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3" name="직사각형 1402">
              <a:extLst>
                <a:ext uri="{FF2B5EF4-FFF2-40B4-BE49-F238E27FC236}">
                  <a16:creationId xmlns:a16="http://schemas.microsoft.com/office/drawing/2014/main" id="{699E5CB9-B63F-589B-1138-CC71DC31F755}"/>
                </a:ext>
              </a:extLst>
            </p:cNvPr>
            <p:cNvSpPr/>
            <p:nvPr/>
          </p:nvSpPr>
          <p:spPr>
            <a:xfrm>
              <a:off x="540144" y="376799"/>
              <a:ext cx="2114152" cy="3052201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4" name="TextBox 1403">
              <a:extLst>
                <a:ext uri="{FF2B5EF4-FFF2-40B4-BE49-F238E27FC236}">
                  <a16:creationId xmlns:a16="http://schemas.microsoft.com/office/drawing/2014/main" id="{AF5FE58D-E662-43C4-4061-804878B4A4BA}"/>
                </a:ext>
              </a:extLst>
            </p:cNvPr>
            <p:cNvSpPr txBox="1"/>
            <p:nvPr/>
          </p:nvSpPr>
          <p:spPr>
            <a:xfrm>
              <a:off x="540139" y="2862706"/>
              <a:ext cx="16601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                                |</a:t>
              </a:r>
              <a:endParaRPr lang="ko-KR" altLang="en-US" sz="1100" dirty="0">
                <a:solidFill>
                  <a:srgbClr val="CFCFD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cxnSp>
          <p:nvCxnSpPr>
            <p:cNvPr id="1405" name="직선 연결선 1404">
              <a:extLst>
                <a:ext uri="{FF2B5EF4-FFF2-40B4-BE49-F238E27FC236}">
                  <a16:creationId xmlns:a16="http://schemas.microsoft.com/office/drawing/2014/main" id="{419CA4BD-AE26-E9EB-AFDE-D90B3D71614D}"/>
                </a:ext>
              </a:extLst>
            </p:cNvPr>
            <p:cNvCxnSpPr>
              <a:cxnSpLocks/>
            </p:cNvCxnSpPr>
            <p:nvPr/>
          </p:nvCxnSpPr>
          <p:spPr>
            <a:xfrm>
              <a:off x="946150" y="638409"/>
              <a:ext cx="0" cy="2224297"/>
            </a:xfrm>
            <a:prstGeom prst="line">
              <a:avLst/>
            </a:prstGeom>
            <a:ln w="9525">
              <a:solidFill>
                <a:srgbClr val="CFCFD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6" name="직사각형 1405">
              <a:extLst>
                <a:ext uri="{FF2B5EF4-FFF2-40B4-BE49-F238E27FC236}">
                  <a16:creationId xmlns:a16="http://schemas.microsoft.com/office/drawing/2014/main" id="{3CEA7591-C072-630D-5380-B3C09B2F3557}"/>
                </a:ext>
              </a:extLst>
            </p:cNvPr>
            <p:cNvSpPr/>
            <p:nvPr/>
          </p:nvSpPr>
          <p:spPr>
            <a:xfrm>
              <a:off x="2417347" y="2406907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7" name="직사각형 1406">
              <a:extLst>
                <a:ext uri="{FF2B5EF4-FFF2-40B4-BE49-F238E27FC236}">
                  <a16:creationId xmlns:a16="http://schemas.microsoft.com/office/drawing/2014/main" id="{D5A6C2A9-2A21-56F3-D43B-9D87D628B8D4}"/>
                </a:ext>
              </a:extLst>
            </p:cNvPr>
            <p:cNvSpPr/>
            <p:nvPr/>
          </p:nvSpPr>
          <p:spPr>
            <a:xfrm>
              <a:off x="2417347" y="2158460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2C5F7A7-B23E-12DC-6BAE-F6D586EA880F}"/>
                </a:ext>
              </a:extLst>
            </p:cNvPr>
            <p:cNvSpPr/>
            <p:nvPr/>
          </p:nvSpPr>
          <p:spPr>
            <a:xfrm>
              <a:off x="2417347" y="1910017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E2B6AED-3449-0D2A-AA29-577784C078B2}"/>
                </a:ext>
              </a:extLst>
            </p:cNvPr>
            <p:cNvSpPr/>
            <p:nvPr/>
          </p:nvSpPr>
          <p:spPr>
            <a:xfrm>
              <a:off x="2417347" y="1661572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0C6DA1B-21F9-E6D0-CC47-C1B7D57255C5}"/>
                </a:ext>
              </a:extLst>
            </p:cNvPr>
            <p:cNvSpPr/>
            <p:nvPr/>
          </p:nvSpPr>
          <p:spPr>
            <a:xfrm>
              <a:off x="2417347" y="1413129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1DBCE8C-B2E5-2C47-CC66-34AE5F2717CE}"/>
                </a:ext>
              </a:extLst>
            </p:cNvPr>
            <p:cNvSpPr/>
            <p:nvPr/>
          </p:nvSpPr>
          <p:spPr>
            <a:xfrm>
              <a:off x="2417347" y="1164682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92CB177-4A6F-9511-13FB-768DFDE705BD}"/>
                </a:ext>
              </a:extLst>
            </p:cNvPr>
            <p:cNvSpPr/>
            <p:nvPr/>
          </p:nvSpPr>
          <p:spPr>
            <a:xfrm>
              <a:off x="2417347" y="916239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5DC6BFC-D281-16AA-A080-39C792BD57F0}"/>
                </a:ext>
              </a:extLst>
            </p:cNvPr>
            <p:cNvSpPr/>
            <p:nvPr/>
          </p:nvSpPr>
          <p:spPr>
            <a:xfrm>
              <a:off x="2417347" y="672911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2CA56D36-868E-1CA4-40E3-6A2FAF021A67}"/>
                </a:ext>
              </a:extLst>
            </p:cNvPr>
            <p:cNvGrpSpPr/>
            <p:nvPr/>
          </p:nvGrpSpPr>
          <p:grpSpPr>
            <a:xfrm>
              <a:off x="1897939" y="2920437"/>
              <a:ext cx="701653" cy="135920"/>
              <a:chOff x="1996755" y="2920437"/>
              <a:chExt cx="701653" cy="13592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42D7A54-A808-8C07-F4ED-6DD32185FBAA}"/>
                  </a:ext>
                </a:extLst>
              </p:cNvPr>
              <p:cNvSpPr/>
              <p:nvPr/>
            </p:nvSpPr>
            <p:spPr>
              <a:xfrm>
                <a:off x="1996755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EA0EB3A-4BBB-1C19-66D8-4098E0146620}"/>
                  </a:ext>
                </a:extLst>
              </p:cNvPr>
              <p:cNvSpPr/>
              <p:nvPr/>
            </p:nvSpPr>
            <p:spPr>
              <a:xfrm>
                <a:off x="2137099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C13B1C2-EC0E-84A6-4900-1AF21269CB21}"/>
                  </a:ext>
                </a:extLst>
              </p:cNvPr>
              <p:cNvSpPr/>
              <p:nvPr/>
            </p:nvSpPr>
            <p:spPr>
              <a:xfrm>
                <a:off x="2277444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60D4052-DAFE-9C60-1850-CCE203B1337B}"/>
                  </a:ext>
                </a:extLst>
              </p:cNvPr>
              <p:cNvSpPr/>
              <p:nvPr/>
            </p:nvSpPr>
            <p:spPr>
              <a:xfrm>
                <a:off x="2417788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79F9E9B-A44D-3762-322B-495F41042724}"/>
                  </a:ext>
                </a:extLst>
              </p:cNvPr>
              <p:cNvSpPr/>
              <p:nvPr/>
            </p:nvSpPr>
            <p:spPr>
              <a:xfrm>
                <a:off x="2558064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0FD60EF-FE8D-09FC-0D82-0573C8842D36}"/>
                  </a:ext>
                </a:extLst>
              </p:cNvPr>
              <p:cNvSpPr/>
              <p:nvPr/>
            </p:nvSpPr>
            <p:spPr>
              <a:xfrm>
                <a:off x="1996756" y="2920437"/>
                <a:ext cx="701652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395BC72-44D4-9801-8FCB-B4FC5B863807}"/>
              </a:ext>
            </a:extLst>
          </p:cNvPr>
          <p:cNvGrpSpPr/>
          <p:nvPr/>
        </p:nvGrpSpPr>
        <p:grpSpPr>
          <a:xfrm>
            <a:off x="5001553" y="290571"/>
            <a:ext cx="2114162" cy="3052201"/>
            <a:chOff x="540138" y="376799"/>
            <a:chExt cx="2114162" cy="3052201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7406C10-9E18-1139-7FBA-A51EC9CA4A69}"/>
                </a:ext>
              </a:extLst>
            </p:cNvPr>
            <p:cNvSpPr/>
            <p:nvPr/>
          </p:nvSpPr>
          <p:spPr>
            <a:xfrm>
              <a:off x="540144" y="2370934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593985A-0833-0EE2-F29B-FE4473320EA8}"/>
                </a:ext>
              </a:extLst>
            </p:cNvPr>
            <p:cNvSpPr/>
            <p:nvPr/>
          </p:nvSpPr>
          <p:spPr>
            <a:xfrm>
              <a:off x="540144" y="631826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5D12514-F9BB-832F-7C01-E1C2D2CE30B9}"/>
                </a:ext>
              </a:extLst>
            </p:cNvPr>
            <p:cNvSpPr/>
            <p:nvPr/>
          </p:nvSpPr>
          <p:spPr>
            <a:xfrm>
              <a:off x="540146" y="1128714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4E91039-4B30-F2B7-F178-DB8ABD97FFDD}"/>
                </a:ext>
              </a:extLst>
            </p:cNvPr>
            <p:cNvSpPr/>
            <p:nvPr/>
          </p:nvSpPr>
          <p:spPr>
            <a:xfrm>
              <a:off x="540144" y="880270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DAB42F7-32B4-E52E-B153-040922AFEF23}"/>
                </a:ext>
              </a:extLst>
            </p:cNvPr>
            <p:cNvSpPr/>
            <p:nvPr/>
          </p:nvSpPr>
          <p:spPr>
            <a:xfrm>
              <a:off x="540145" y="1377158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7D6E677-3CDF-2813-C9CA-42D5DA640492}"/>
                </a:ext>
              </a:extLst>
            </p:cNvPr>
            <p:cNvSpPr/>
            <p:nvPr/>
          </p:nvSpPr>
          <p:spPr>
            <a:xfrm>
              <a:off x="540147" y="1874046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5B74AC8-8E9E-9579-AB39-19E9DAE9B19C}"/>
                </a:ext>
              </a:extLst>
            </p:cNvPr>
            <p:cNvSpPr/>
            <p:nvPr/>
          </p:nvSpPr>
          <p:spPr>
            <a:xfrm>
              <a:off x="540147" y="1625602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2592BE6-0662-7DD1-1879-C88F56E5ABEF}"/>
                </a:ext>
              </a:extLst>
            </p:cNvPr>
            <p:cNvSpPr/>
            <p:nvPr/>
          </p:nvSpPr>
          <p:spPr>
            <a:xfrm>
              <a:off x="540144" y="2122490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052F34A-749E-A797-8B6F-C9BB3DCAC660}"/>
                </a:ext>
              </a:extLst>
            </p:cNvPr>
            <p:cNvSpPr/>
            <p:nvPr/>
          </p:nvSpPr>
          <p:spPr>
            <a:xfrm>
              <a:off x="540144" y="2619378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C0C27A1-08FE-D740-66EC-70B01C8E0F12}"/>
                </a:ext>
              </a:extLst>
            </p:cNvPr>
            <p:cNvSpPr/>
            <p:nvPr/>
          </p:nvSpPr>
          <p:spPr>
            <a:xfrm>
              <a:off x="2417347" y="2655350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BC61EBE-EE76-B968-FF80-9BB53CDF87B6}"/>
                </a:ext>
              </a:extLst>
            </p:cNvPr>
            <p:cNvSpPr/>
            <p:nvPr/>
          </p:nvSpPr>
          <p:spPr>
            <a:xfrm>
              <a:off x="540144" y="380208"/>
              <a:ext cx="2114147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FE32500-AB27-33C0-698B-99D2DE85518E}"/>
                </a:ext>
              </a:extLst>
            </p:cNvPr>
            <p:cNvSpPr txBox="1"/>
            <p:nvPr/>
          </p:nvSpPr>
          <p:spPr>
            <a:xfrm>
              <a:off x="540144" y="376799"/>
              <a:ext cx="2114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DATE           /          /            D - </a:t>
              </a:r>
              <a:endParaRPr lang="ko-KR" altLang="en-US" sz="1100" dirty="0">
                <a:solidFill>
                  <a:srgbClr val="CFCFD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15" name="Picture 2">
              <a:extLst>
                <a:ext uri="{FF2B5EF4-FFF2-40B4-BE49-F238E27FC236}">
                  <a16:creationId xmlns:a16="http://schemas.microsoft.com/office/drawing/2014/main" id="{08339A11-9033-B813-5746-111CBA4DD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39" y="2913063"/>
              <a:ext cx="123890" cy="127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9AE97D9-2D25-2AAB-80CB-161EDD777B7C}"/>
                </a:ext>
              </a:extLst>
            </p:cNvPr>
            <p:cNvSpPr/>
            <p:nvPr/>
          </p:nvSpPr>
          <p:spPr>
            <a:xfrm>
              <a:off x="540138" y="2867821"/>
              <a:ext cx="2114153" cy="561179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78ED018-6942-00A9-2854-3E1CDC3A00F0}"/>
                </a:ext>
              </a:extLst>
            </p:cNvPr>
            <p:cNvSpPr/>
            <p:nvPr/>
          </p:nvSpPr>
          <p:spPr>
            <a:xfrm>
              <a:off x="540144" y="376799"/>
              <a:ext cx="2114152" cy="3052201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799309-E3DE-1F5D-C3DC-DCA00172A4B8}"/>
                </a:ext>
              </a:extLst>
            </p:cNvPr>
            <p:cNvSpPr txBox="1"/>
            <p:nvPr/>
          </p:nvSpPr>
          <p:spPr>
            <a:xfrm>
              <a:off x="540139" y="2862706"/>
              <a:ext cx="16601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                                |</a:t>
              </a:r>
              <a:endParaRPr lang="ko-KR" altLang="en-US" sz="1100" dirty="0">
                <a:solidFill>
                  <a:srgbClr val="CFCFD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6FCCEF0-8379-8509-BADE-DF781A513364}"/>
                </a:ext>
              </a:extLst>
            </p:cNvPr>
            <p:cNvCxnSpPr>
              <a:cxnSpLocks/>
            </p:cNvCxnSpPr>
            <p:nvPr/>
          </p:nvCxnSpPr>
          <p:spPr>
            <a:xfrm>
              <a:off x="946150" y="638409"/>
              <a:ext cx="0" cy="2224297"/>
            </a:xfrm>
            <a:prstGeom prst="line">
              <a:avLst/>
            </a:prstGeom>
            <a:ln w="9525">
              <a:solidFill>
                <a:srgbClr val="CFCFD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C9FFAFB-E840-6C55-8979-8301CD9E26F3}"/>
                </a:ext>
              </a:extLst>
            </p:cNvPr>
            <p:cNvSpPr/>
            <p:nvPr/>
          </p:nvSpPr>
          <p:spPr>
            <a:xfrm>
              <a:off x="2417347" y="2406907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45A9462-AFBE-C6B8-EC40-DE6E847059C7}"/>
                </a:ext>
              </a:extLst>
            </p:cNvPr>
            <p:cNvSpPr/>
            <p:nvPr/>
          </p:nvSpPr>
          <p:spPr>
            <a:xfrm>
              <a:off x="2417347" y="2158460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424CF99-A4F2-B92A-CD37-A5641E1E2E0E}"/>
                </a:ext>
              </a:extLst>
            </p:cNvPr>
            <p:cNvSpPr/>
            <p:nvPr/>
          </p:nvSpPr>
          <p:spPr>
            <a:xfrm>
              <a:off x="2417347" y="1910017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6816604-E599-5721-AB17-0F5BD029AC26}"/>
                </a:ext>
              </a:extLst>
            </p:cNvPr>
            <p:cNvSpPr/>
            <p:nvPr/>
          </p:nvSpPr>
          <p:spPr>
            <a:xfrm>
              <a:off x="2417347" y="1661572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DFCB7F8-04DE-AC93-6F97-271DCD8097C2}"/>
                </a:ext>
              </a:extLst>
            </p:cNvPr>
            <p:cNvSpPr/>
            <p:nvPr/>
          </p:nvSpPr>
          <p:spPr>
            <a:xfrm>
              <a:off x="2417347" y="1413129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8297F74-89C0-3DC1-807A-EDD3399798B1}"/>
                </a:ext>
              </a:extLst>
            </p:cNvPr>
            <p:cNvSpPr/>
            <p:nvPr/>
          </p:nvSpPr>
          <p:spPr>
            <a:xfrm>
              <a:off x="2417347" y="1164682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20ECA8F-1BE5-FB1D-E5A0-A2400F675B27}"/>
                </a:ext>
              </a:extLst>
            </p:cNvPr>
            <p:cNvSpPr/>
            <p:nvPr/>
          </p:nvSpPr>
          <p:spPr>
            <a:xfrm>
              <a:off x="2417347" y="916239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42003A3-84D3-0F75-E253-40F1CC4A207B}"/>
                </a:ext>
              </a:extLst>
            </p:cNvPr>
            <p:cNvSpPr/>
            <p:nvPr/>
          </p:nvSpPr>
          <p:spPr>
            <a:xfrm>
              <a:off x="2417347" y="672911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4" name="그룹 1023">
              <a:extLst>
                <a:ext uri="{FF2B5EF4-FFF2-40B4-BE49-F238E27FC236}">
                  <a16:creationId xmlns:a16="http://schemas.microsoft.com/office/drawing/2014/main" id="{5ECD08AF-2D86-F0DA-C4C1-C2A551F28A16}"/>
                </a:ext>
              </a:extLst>
            </p:cNvPr>
            <p:cNvGrpSpPr/>
            <p:nvPr/>
          </p:nvGrpSpPr>
          <p:grpSpPr>
            <a:xfrm>
              <a:off x="1897939" y="2920437"/>
              <a:ext cx="701653" cy="135920"/>
              <a:chOff x="1996755" y="2920437"/>
              <a:chExt cx="701653" cy="135920"/>
            </a:xfrm>
          </p:grpSpPr>
          <p:sp>
            <p:nvSpPr>
              <p:cNvPr id="1025" name="직사각형 1024">
                <a:extLst>
                  <a:ext uri="{FF2B5EF4-FFF2-40B4-BE49-F238E27FC236}">
                    <a16:creationId xmlns:a16="http://schemas.microsoft.com/office/drawing/2014/main" id="{D8D7025E-277B-AE58-4AD9-E8C67BB8A174}"/>
                  </a:ext>
                </a:extLst>
              </p:cNvPr>
              <p:cNvSpPr/>
              <p:nvPr/>
            </p:nvSpPr>
            <p:spPr>
              <a:xfrm>
                <a:off x="1996755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7" name="직사각형 1026">
                <a:extLst>
                  <a:ext uri="{FF2B5EF4-FFF2-40B4-BE49-F238E27FC236}">
                    <a16:creationId xmlns:a16="http://schemas.microsoft.com/office/drawing/2014/main" id="{4559BC04-14B9-0543-B7F3-1F9E0361B981}"/>
                  </a:ext>
                </a:extLst>
              </p:cNvPr>
              <p:cNvSpPr/>
              <p:nvPr/>
            </p:nvSpPr>
            <p:spPr>
              <a:xfrm>
                <a:off x="2137099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8" name="직사각형 1027">
                <a:extLst>
                  <a:ext uri="{FF2B5EF4-FFF2-40B4-BE49-F238E27FC236}">
                    <a16:creationId xmlns:a16="http://schemas.microsoft.com/office/drawing/2014/main" id="{105073E0-8891-83B4-22B6-F6490D7912FB}"/>
                  </a:ext>
                </a:extLst>
              </p:cNvPr>
              <p:cNvSpPr/>
              <p:nvPr/>
            </p:nvSpPr>
            <p:spPr>
              <a:xfrm>
                <a:off x="2277444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9" name="직사각형 1028">
                <a:extLst>
                  <a:ext uri="{FF2B5EF4-FFF2-40B4-BE49-F238E27FC236}">
                    <a16:creationId xmlns:a16="http://schemas.microsoft.com/office/drawing/2014/main" id="{6D0BE45F-D6F2-2666-2B90-54870CB465AB}"/>
                  </a:ext>
                </a:extLst>
              </p:cNvPr>
              <p:cNvSpPr/>
              <p:nvPr/>
            </p:nvSpPr>
            <p:spPr>
              <a:xfrm>
                <a:off x="2417788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0" name="직사각형 1029">
                <a:extLst>
                  <a:ext uri="{FF2B5EF4-FFF2-40B4-BE49-F238E27FC236}">
                    <a16:creationId xmlns:a16="http://schemas.microsoft.com/office/drawing/2014/main" id="{6ED1357D-935D-8456-3BD5-90BBFC64D6CC}"/>
                  </a:ext>
                </a:extLst>
              </p:cNvPr>
              <p:cNvSpPr/>
              <p:nvPr/>
            </p:nvSpPr>
            <p:spPr>
              <a:xfrm>
                <a:off x="2558064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1" name="직사각형 1030">
                <a:extLst>
                  <a:ext uri="{FF2B5EF4-FFF2-40B4-BE49-F238E27FC236}">
                    <a16:creationId xmlns:a16="http://schemas.microsoft.com/office/drawing/2014/main" id="{F1A13ABF-450A-1FEA-74E5-6AE2F8F04897}"/>
                  </a:ext>
                </a:extLst>
              </p:cNvPr>
              <p:cNvSpPr/>
              <p:nvPr/>
            </p:nvSpPr>
            <p:spPr>
              <a:xfrm>
                <a:off x="1996756" y="2920437"/>
                <a:ext cx="701652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0C9F7CD7-72D3-5685-FED5-93B9D179770E}"/>
              </a:ext>
            </a:extLst>
          </p:cNvPr>
          <p:cNvGrpSpPr/>
          <p:nvPr/>
        </p:nvGrpSpPr>
        <p:grpSpPr>
          <a:xfrm>
            <a:off x="7255982" y="290571"/>
            <a:ext cx="2114162" cy="3052201"/>
            <a:chOff x="540138" y="376799"/>
            <a:chExt cx="2114162" cy="3052201"/>
          </a:xfrm>
        </p:grpSpPr>
        <p:sp>
          <p:nvSpPr>
            <p:cNvPr id="1033" name="직사각형 1032">
              <a:extLst>
                <a:ext uri="{FF2B5EF4-FFF2-40B4-BE49-F238E27FC236}">
                  <a16:creationId xmlns:a16="http://schemas.microsoft.com/office/drawing/2014/main" id="{4EFFE0C2-B1AF-888F-3D58-0B44A9DC17F3}"/>
                </a:ext>
              </a:extLst>
            </p:cNvPr>
            <p:cNvSpPr/>
            <p:nvPr/>
          </p:nvSpPr>
          <p:spPr>
            <a:xfrm>
              <a:off x="540144" y="2370934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4F2FD0EB-968B-A54B-1601-153BDE9DEF39}"/>
                </a:ext>
              </a:extLst>
            </p:cNvPr>
            <p:cNvSpPr/>
            <p:nvPr/>
          </p:nvSpPr>
          <p:spPr>
            <a:xfrm>
              <a:off x="540144" y="631826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6AB3DFC6-DDF0-78D5-D260-B5273D294D9D}"/>
                </a:ext>
              </a:extLst>
            </p:cNvPr>
            <p:cNvSpPr/>
            <p:nvPr/>
          </p:nvSpPr>
          <p:spPr>
            <a:xfrm>
              <a:off x="540146" y="1128714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FBB8FBA0-DC99-30DE-799C-5014A736628A}"/>
                </a:ext>
              </a:extLst>
            </p:cNvPr>
            <p:cNvSpPr/>
            <p:nvPr/>
          </p:nvSpPr>
          <p:spPr>
            <a:xfrm>
              <a:off x="540144" y="880270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0DF42FD1-9120-5A53-E1DB-53B4E12D95F8}"/>
                </a:ext>
              </a:extLst>
            </p:cNvPr>
            <p:cNvSpPr/>
            <p:nvPr/>
          </p:nvSpPr>
          <p:spPr>
            <a:xfrm>
              <a:off x="540145" y="1377158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6F61E323-4162-223B-56F3-2642E15561AE}"/>
                </a:ext>
              </a:extLst>
            </p:cNvPr>
            <p:cNvSpPr/>
            <p:nvPr/>
          </p:nvSpPr>
          <p:spPr>
            <a:xfrm>
              <a:off x="540147" y="1874046"/>
              <a:ext cx="2114153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A828DAB5-07CF-836F-6DA1-342814483A13}"/>
                </a:ext>
              </a:extLst>
            </p:cNvPr>
            <p:cNvSpPr/>
            <p:nvPr/>
          </p:nvSpPr>
          <p:spPr>
            <a:xfrm>
              <a:off x="540147" y="1625602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55732C68-C833-C839-6EDE-533834E8F375}"/>
                </a:ext>
              </a:extLst>
            </p:cNvPr>
            <p:cNvSpPr/>
            <p:nvPr/>
          </p:nvSpPr>
          <p:spPr>
            <a:xfrm>
              <a:off x="540144" y="2122490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C1EB3F7A-C9F4-C8FF-32AA-679678D2DDD5}"/>
                </a:ext>
              </a:extLst>
            </p:cNvPr>
            <p:cNvSpPr/>
            <p:nvPr/>
          </p:nvSpPr>
          <p:spPr>
            <a:xfrm>
              <a:off x="540144" y="2619378"/>
              <a:ext cx="2114153" cy="248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DD0A6920-2B92-2E33-D278-7A5FEE3C3A28}"/>
                </a:ext>
              </a:extLst>
            </p:cNvPr>
            <p:cNvSpPr/>
            <p:nvPr/>
          </p:nvSpPr>
          <p:spPr>
            <a:xfrm>
              <a:off x="2417347" y="2655350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8A6D57C6-578A-50C7-738F-2DF776C862F1}"/>
                </a:ext>
              </a:extLst>
            </p:cNvPr>
            <p:cNvSpPr/>
            <p:nvPr/>
          </p:nvSpPr>
          <p:spPr>
            <a:xfrm>
              <a:off x="540144" y="380208"/>
              <a:ext cx="2114147" cy="248444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5E93A216-68AD-C6C0-989D-9626A77F5554}"/>
                </a:ext>
              </a:extLst>
            </p:cNvPr>
            <p:cNvSpPr txBox="1"/>
            <p:nvPr/>
          </p:nvSpPr>
          <p:spPr>
            <a:xfrm>
              <a:off x="540144" y="376799"/>
              <a:ext cx="2114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DATE           /          /            D - </a:t>
              </a:r>
              <a:endParaRPr lang="ko-KR" altLang="en-US" sz="1100" dirty="0">
                <a:solidFill>
                  <a:srgbClr val="CFCFD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045" name="Picture 2">
              <a:extLst>
                <a:ext uri="{FF2B5EF4-FFF2-40B4-BE49-F238E27FC236}">
                  <a16:creationId xmlns:a16="http://schemas.microsoft.com/office/drawing/2014/main" id="{220357B4-18A4-8729-14D2-6C80B1469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39" y="2913063"/>
              <a:ext cx="123890" cy="127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DAE1ADDD-FCCE-2538-EA81-5ED2EF48700A}"/>
                </a:ext>
              </a:extLst>
            </p:cNvPr>
            <p:cNvSpPr/>
            <p:nvPr/>
          </p:nvSpPr>
          <p:spPr>
            <a:xfrm>
              <a:off x="540138" y="2867821"/>
              <a:ext cx="2114153" cy="561179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1B6AC61D-4F1D-D391-C895-C46214BF4C00}"/>
                </a:ext>
              </a:extLst>
            </p:cNvPr>
            <p:cNvSpPr/>
            <p:nvPr/>
          </p:nvSpPr>
          <p:spPr>
            <a:xfrm>
              <a:off x="540144" y="376799"/>
              <a:ext cx="2114152" cy="3052201"/>
            </a:xfrm>
            <a:prstGeom prst="rect">
              <a:avLst/>
            </a:prstGeom>
            <a:noFill/>
            <a:ln>
              <a:solidFill>
                <a:srgbClr val="CFCF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FDA36B87-1112-1B4F-2767-642897C975D7}"/>
                </a:ext>
              </a:extLst>
            </p:cNvPr>
            <p:cNvSpPr txBox="1"/>
            <p:nvPr/>
          </p:nvSpPr>
          <p:spPr>
            <a:xfrm>
              <a:off x="540139" y="2862706"/>
              <a:ext cx="16601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                                |</a:t>
              </a:r>
              <a:endParaRPr lang="ko-KR" altLang="en-US" sz="1100" dirty="0">
                <a:solidFill>
                  <a:srgbClr val="CFCFD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662CA230-B4A9-CF0E-6C1E-1CC38E31817F}"/>
                </a:ext>
              </a:extLst>
            </p:cNvPr>
            <p:cNvCxnSpPr>
              <a:cxnSpLocks/>
            </p:cNvCxnSpPr>
            <p:nvPr/>
          </p:nvCxnSpPr>
          <p:spPr>
            <a:xfrm>
              <a:off x="946150" y="638409"/>
              <a:ext cx="0" cy="2224297"/>
            </a:xfrm>
            <a:prstGeom prst="line">
              <a:avLst/>
            </a:prstGeom>
            <a:ln w="9525">
              <a:solidFill>
                <a:srgbClr val="CFCFD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178B10FD-5C15-F0EF-0318-8B7709AC152C}"/>
                </a:ext>
              </a:extLst>
            </p:cNvPr>
            <p:cNvSpPr/>
            <p:nvPr/>
          </p:nvSpPr>
          <p:spPr>
            <a:xfrm>
              <a:off x="2417347" y="2406907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1DF21DE-11B7-9618-50C8-391CFBAE2131}"/>
                </a:ext>
              </a:extLst>
            </p:cNvPr>
            <p:cNvSpPr/>
            <p:nvPr/>
          </p:nvSpPr>
          <p:spPr>
            <a:xfrm>
              <a:off x="2417347" y="2158460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0BA762A9-0851-552F-F63D-8FD5B053909B}"/>
                </a:ext>
              </a:extLst>
            </p:cNvPr>
            <p:cNvSpPr/>
            <p:nvPr/>
          </p:nvSpPr>
          <p:spPr>
            <a:xfrm>
              <a:off x="2417347" y="1910017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3" name="직사각형 1052">
              <a:extLst>
                <a:ext uri="{FF2B5EF4-FFF2-40B4-BE49-F238E27FC236}">
                  <a16:creationId xmlns:a16="http://schemas.microsoft.com/office/drawing/2014/main" id="{48064875-D3CC-7F1B-D7BF-650C58670CC1}"/>
                </a:ext>
              </a:extLst>
            </p:cNvPr>
            <p:cNvSpPr/>
            <p:nvPr/>
          </p:nvSpPr>
          <p:spPr>
            <a:xfrm>
              <a:off x="2417347" y="1661572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ABAB02FD-092C-6A09-D69D-595EFDEFBEF9}"/>
                </a:ext>
              </a:extLst>
            </p:cNvPr>
            <p:cNvSpPr/>
            <p:nvPr/>
          </p:nvSpPr>
          <p:spPr>
            <a:xfrm>
              <a:off x="2417347" y="1413129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F61124D9-D139-0351-F233-5DBD0EEE810A}"/>
                </a:ext>
              </a:extLst>
            </p:cNvPr>
            <p:cNvSpPr/>
            <p:nvPr/>
          </p:nvSpPr>
          <p:spPr>
            <a:xfrm>
              <a:off x="2417347" y="1164682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EE7FB2A-58EC-BD80-C947-26726A24DA23}"/>
                </a:ext>
              </a:extLst>
            </p:cNvPr>
            <p:cNvSpPr/>
            <p:nvPr/>
          </p:nvSpPr>
          <p:spPr>
            <a:xfrm>
              <a:off x="2417347" y="916239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직사각형 1056">
              <a:extLst>
                <a:ext uri="{FF2B5EF4-FFF2-40B4-BE49-F238E27FC236}">
                  <a16:creationId xmlns:a16="http://schemas.microsoft.com/office/drawing/2014/main" id="{EE51BE34-A7E5-68ED-C02E-144DCD9DC89D}"/>
                </a:ext>
              </a:extLst>
            </p:cNvPr>
            <p:cNvSpPr/>
            <p:nvPr/>
          </p:nvSpPr>
          <p:spPr>
            <a:xfrm>
              <a:off x="2417347" y="672911"/>
              <a:ext cx="182245" cy="176500"/>
            </a:xfrm>
            <a:prstGeom prst="rect">
              <a:avLst/>
            </a:prstGeom>
            <a:noFill/>
            <a:ln>
              <a:solidFill>
                <a:srgbClr val="CFCFD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8" name="그룹 1057">
              <a:extLst>
                <a:ext uri="{FF2B5EF4-FFF2-40B4-BE49-F238E27FC236}">
                  <a16:creationId xmlns:a16="http://schemas.microsoft.com/office/drawing/2014/main" id="{2B56560F-1608-161C-A3BC-B2BC9F8EFABF}"/>
                </a:ext>
              </a:extLst>
            </p:cNvPr>
            <p:cNvGrpSpPr/>
            <p:nvPr/>
          </p:nvGrpSpPr>
          <p:grpSpPr>
            <a:xfrm>
              <a:off x="1897939" y="2920437"/>
              <a:ext cx="701653" cy="135920"/>
              <a:chOff x="1996755" y="2920437"/>
              <a:chExt cx="701653" cy="135920"/>
            </a:xfrm>
          </p:grpSpPr>
          <p:sp>
            <p:nvSpPr>
              <p:cNvPr id="1059" name="직사각형 1058">
                <a:extLst>
                  <a:ext uri="{FF2B5EF4-FFF2-40B4-BE49-F238E27FC236}">
                    <a16:creationId xmlns:a16="http://schemas.microsoft.com/office/drawing/2014/main" id="{5EC7DBBA-4452-5C7A-914F-21BEFE830C37}"/>
                  </a:ext>
                </a:extLst>
              </p:cNvPr>
              <p:cNvSpPr/>
              <p:nvPr/>
            </p:nvSpPr>
            <p:spPr>
              <a:xfrm>
                <a:off x="1996755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0" name="직사각형 1059">
                <a:extLst>
                  <a:ext uri="{FF2B5EF4-FFF2-40B4-BE49-F238E27FC236}">
                    <a16:creationId xmlns:a16="http://schemas.microsoft.com/office/drawing/2014/main" id="{A4F52707-CD81-D165-380B-673DCF77B20F}"/>
                  </a:ext>
                </a:extLst>
              </p:cNvPr>
              <p:cNvSpPr/>
              <p:nvPr/>
            </p:nvSpPr>
            <p:spPr>
              <a:xfrm>
                <a:off x="2137099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1" name="직사각형 1060">
                <a:extLst>
                  <a:ext uri="{FF2B5EF4-FFF2-40B4-BE49-F238E27FC236}">
                    <a16:creationId xmlns:a16="http://schemas.microsoft.com/office/drawing/2014/main" id="{795715D2-C771-1209-122A-7F34197500A1}"/>
                  </a:ext>
                </a:extLst>
              </p:cNvPr>
              <p:cNvSpPr/>
              <p:nvPr/>
            </p:nvSpPr>
            <p:spPr>
              <a:xfrm>
                <a:off x="2277444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2" name="직사각형 1061">
                <a:extLst>
                  <a:ext uri="{FF2B5EF4-FFF2-40B4-BE49-F238E27FC236}">
                    <a16:creationId xmlns:a16="http://schemas.microsoft.com/office/drawing/2014/main" id="{6034DBB6-F819-051A-FA67-ADD11843BF79}"/>
                  </a:ext>
                </a:extLst>
              </p:cNvPr>
              <p:cNvSpPr/>
              <p:nvPr/>
            </p:nvSpPr>
            <p:spPr>
              <a:xfrm>
                <a:off x="2417788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3" name="직사각형 1062">
                <a:extLst>
                  <a:ext uri="{FF2B5EF4-FFF2-40B4-BE49-F238E27FC236}">
                    <a16:creationId xmlns:a16="http://schemas.microsoft.com/office/drawing/2014/main" id="{068F6997-41E7-B3BA-3726-F1D3AFD7E90C}"/>
                  </a:ext>
                </a:extLst>
              </p:cNvPr>
              <p:cNvSpPr/>
              <p:nvPr/>
            </p:nvSpPr>
            <p:spPr>
              <a:xfrm>
                <a:off x="2558064" y="2920437"/>
                <a:ext cx="140344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4" name="직사각형 1063">
                <a:extLst>
                  <a:ext uri="{FF2B5EF4-FFF2-40B4-BE49-F238E27FC236}">
                    <a16:creationId xmlns:a16="http://schemas.microsoft.com/office/drawing/2014/main" id="{46295140-EE92-6975-A854-9559B6683B64}"/>
                  </a:ext>
                </a:extLst>
              </p:cNvPr>
              <p:cNvSpPr/>
              <p:nvPr/>
            </p:nvSpPr>
            <p:spPr>
              <a:xfrm>
                <a:off x="1996756" y="2920437"/>
                <a:ext cx="701652" cy="135920"/>
              </a:xfrm>
              <a:prstGeom prst="rect">
                <a:avLst/>
              </a:prstGeom>
              <a:noFill/>
              <a:ln w="9525">
                <a:solidFill>
                  <a:srgbClr val="CFCFD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87E1D0CC-12B9-389D-2B1E-72EBE9726CE1}"/>
              </a:ext>
            </a:extLst>
          </p:cNvPr>
          <p:cNvGrpSpPr/>
          <p:nvPr/>
        </p:nvGrpSpPr>
        <p:grpSpPr>
          <a:xfrm>
            <a:off x="535856" y="3515227"/>
            <a:ext cx="8834288" cy="3052201"/>
            <a:chOff x="557555" y="376799"/>
            <a:chExt cx="8834288" cy="3052201"/>
          </a:xfrm>
        </p:grpSpPr>
        <p:grpSp>
          <p:nvGrpSpPr>
            <p:cNvPr id="1067" name="그룹 1066">
              <a:extLst>
                <a:ext uri="{FF2B5EF4-FFF2-40B4-BE49-F238E27FC236}">
                  <a16:creationId xmlns:a16="http://schemas.microsoft.com/office/drawing/2014/main" id="{0FF58D56-628F-0577-7FBA-F0DDD7B81C9D}"/>
                </a:ext>
              </a:extLst>
            </p:cNvPr>
            <p:cNvGrpSpPr/>
            <p:nvPr/>
          </p:nvGrpSpPr>
          <p:grpSpPr>
            <a:xfrm>
              <a:off x="557555" y="376799"/>
              <a:ext cx="2114162" cy="3052201"/>
              <a:chOff x="540138" y="376799"/>
              <a:chExt cx="2114162" cy="3052201"/>
            </a:xfrm>
          </p:grpSpPr>
          <p:sp>
            <p:nvSpPr>
              <p:cNvPr id="1487" name="직사각형 1486">
                <a:extLst>
                  <a:ext uri="{FF2B5EF4-FFF2-40B4-BE49-F238E27FC236}">
                    <a16:creationId xmlns:a16="http://schemas.microsoft.com/office/drawing/2014/main" id="{9982A3DD-D34F-107D-1158-194F17DF1DFD}"/>
                  </a:ext>
                </a:extLst>
              </p:cNvPr>
              <p:cNvSpPr/>
              <p:nvPr/>
            </p:nvSpPr>
            <p:spPr>
              <a:xfrm>
                <a:off x="540144" y="2370934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8" name="직사각형 1487">
                <a:extLst>
                  <a:ext uri="{FF2B5EF4-FFF2-40B4-BE49-F238E27FC236}">
                    <a16:creationId xmlns:a16="http://schemas.microsoft.com/office/drawing/2014/main" id="{EB4073A4-7321-6C74-1710-52C8872CDECC}"/>
                  </a:ext>
                </a:extLst>
              </p:cNvPr>
              <p:cNvSpPr/>
              <p:nvPr/>
            </p:nvSpPr>
            <p:spPr>
              <a:xfrm>
                <a:off x="540144" y="631826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9" name="직사각형 1488">
                <a:extLst>
                  <a:ext uri="{FF2B5EF4-FFF2-40B4-BE49-F238E27FC236}">
                    <a16:creationId xmlns:a16="http://schemas.microsoft.com/office/drawing/2014/main" id="{288F38A3-A3CD-8595-AE81-E704F2729657}"/>
                  </a:ext>
                </a:extLst>
              </p:cNvPr>
              <p:cNvSpPr/>
              <p:nvPr/>
            </p:nvSpPr>
            <p:spPr>
              <a:xfrm>
                <a:off x="540146" y="1128714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0" name="직사각형 1489">
                <a:extLst>
                  <a:ext uri="{FF2B5EF4-FFF2-40B4-BE49-F238E27FC236}">
                    <a16:creationId xmlns:a16="http://schemas.microsoft.com/office/drawing/2014/main" id="{C3A9987A-1EB6-FCC9-6A8B-4BE00BDD7E11}"/>
                  </a:ext>
                </a:extLst>
              </p:cNvPr>
              <p:cNvSpPr/>
              <p:nvPr/>
            </p:nvSpPr>
            <p:spPr>
              <a:xfrm>
                <a:off x="540144" y="880270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1" name="직사각형 1490">
                <a:extLst>
                  <a:ext uri="{FF2B5EF4-FFF2-40B4-BE49-F238E27FC236}">
                    <a16:creationId xmlns:a16="http://schemas.microsoft.com/office/drawing/2014/main" id="{6790BACB-7C5C-ABB5-CE39-659C4388F86B}"/>
                  </a:ext>
                </a:extLst>
              </p:cNvPr>
              <p:cNvSpPr/>
              <p:nvPr/>
            </p:nvSpPr>
            <p:spPr>
              <a:xfrm>
                <a:off x="540145" y="1377158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2" name="직사각형 1491">
                <a:extLst>
                  <a:ext uri="{FF2B5EF4-FFF2-40B4-BE49-F238E27FC236}">
                    <a16:creationId xmlns:a16="http://schemas.microsoft.com/office/drawing/2014/main" id="{304D68B2-7FE7-8117-1463-274D57CADF6C}"/>
                  </a:ext>
                </a:extLst>
              </p:cNvPr>
              <p:cNvSpPr/>
              <p:nvPr/>
            </p:nvSpPr>
            <p:spPr>
              <a:xfrm>
                <a:off x="540147" y="1874046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3" name="직사각형 1492">
                <a:extLst>
                  <a:ext uri="{FF2B5EF4-FFF2-40B4-BE49-F238E27FC236}">
                    <a16:creationId xmlns:a16="http://schemas.microsoft.com/office/drawing/2014/main" id="{9F105B5F-2BA6-E775-C643-15DFC0B474C7}"/>
                  </a:ext>
                </a:extLst>
              </p:cNvPr>
              <p:cNvSpPr/>
              <p:nvPr/>
            </p:nvSpPr>
            <p:spPr>
              <a:xfrm>
                <a:off x="540147" y="1625602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4" name="직사각형 1493">
                <a:extLst>
                  <a:ext uri="{FF2B5EF4-FFF2-40B4-BE49-F238E27FC236}">
                    <a16:creationId xmlns:a16="http://schemas.microsoft.com/office/drawing/2014/main" id="{9118D7BF-0098-C879-1EDF-4189CE41F0E8}"/>
                  </a:ext>
                </a:extLst>
              </p:cNvPr>
              <p:cNvSpPr/>
              <p:nvPr/>
            </p:nvSpPr>
            <p:spPr>
              <a:xfrm>
                <a:off x="540144" y="2122490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5" name="직사각형 1494">
                <a:extLst>
                  <a:ext uri="{FF2B5EF4-FFF2-40B4-BE49-F238E27FC236}">
                    <a16:creationId xmlns:a16="http://schemas.microsoft.com/office/drawing/2014/main" id="{C2407E5D-35FB-5A7A-3A37-F136D565B082}"/>
                  </a:ext>
                </a:extLst>
              </p:cNvPr>
              <p:cNvSpPr/>
              <p:nvPr/>
            </p:nvSpPr>
            <p:spPr>
              <a:xfrm>
                <a:off x="540144" y="2619378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6" name="직사각형 1495">
                <a:extLst>
                  <a:ext uri="{FF2B5EF4-FFF2-40B4-BE49-F238E27FC236}">
                    <a16:creationId xmlns:a16="http://schemas.microsoft.com/office/drawing/2014/main" id="{B262AD60-B6CD-9C98-B876-DF57A54966CD}"/>
                  </a:ext>
                </a:extLst>
              </p:cNvPr>
              <p:cNvSpPr/>
              <p:nvPr/>
            </p:nvSpPr>
            <p:spPr>
              <a:xfrm>
                <a:off x="2417347" y="2655350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7" name="직사각형 1496">
                <a:extLst>
                  <a:ext uri="{FF2B5EF4-FFF2-40B4-BE49-F238E27FC236}">
                    <a16:creationId xmlns:a16="http://schemas.microsoft.com/office/drawing/2014/main" id="{733780CC-AC26-B32E-EDED-D27F5F1E939C}"/>
                  </a:ext>
                </a:extLst>
              </p:cNvPr>
              <p:cNvSpPr/>
              <p:nvPr/>
            </p:nvSpPr>
            <p:spPr>
              <a:xfrm>
                <a:off x="540144" y="380208"/>
                <a:ext cx="2114147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8" name="TextBox 1497">
                <a:extLst>
                  <a:ext uri="{FF2B5EF4-FFF2-40B4-BE49-F238E27FC236}">
                    <a16:creationId xmlns:a16="http://schemas.microsoft.com/office/drawing/2014/main" id="{B97FE881-4277-64B0-6407-164656B29F77}"/>
                  </a:ext>
                </a:extLst>
              </p:cNvPr>
              <p:cNvSpPr txBox="1"/>
              <p:nvPr/>
            </p:nvSpPr>
            <p:spPr>
              <a:xfrm>
                <a:off x="540144" y="376799"/>
                <a:ext cx="2114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FCFD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DATE           /          /            D - </a:t>
                </a:r>
                <a:endParaRPr lang="ko-KR" altLang="en-US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pic>
            <p:nvPicPr>
              <p:cNvPr id="1499" name="Picture 2">
                <a:extLst>
                  <a:ext uri="{FF2B5EF4-FFF2-40B4-BE49-F238E27FC236}">
                    <a16:creationId xmlns:a16="http://schemas.microsoft.com/office/drawing/2014/main" id="{75E23465-7A03-E249-9AC7-9C7B835450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839" y="2913063"/>
                <a:ext cx="123890" cy="127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00" name="직사각형 1499">
                <a:extLst>
                  <a:ext uri="{FF2B5EF4-FFF2-40B4-BE49-F238E27FC236}">
                    <a16:creationId xmlns:a16="http://schemas.microsoft.com/office/drawing/2014/main" id="{54187C1D-ACAF-4609-89E3-888E3049D896}"/>
                  </a:ext>
                </a:extLst>
              </p:cNvPr>
              <p:cNvSpPr/>
              <p:nvPr/>
            </p:nvSpPr>
            <p:spPr>
              <a:xfrm>
                <a:off x="540138" y="2867821"/>
                <a:ext cx="2114153" cy="561179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1" name="직사각형 1500">
                <a:extLst>
                  <a:ext uri="{FF2B5EF4-FFF2-40B4-BE49-F238E27FC236}">
                    <a16:creationId xmlns:a16="http://schemas.microsoft.com/office/drawing/2014/main" id="{ABA9A5C2-66F0-489F-28D9-C03E728388AD}"/>
                  </a:ext>
                </a:extLst>
              </p:cNvPr>
              <p:cNvSpPr/>
              <p:nvPr/>
            </p:nvSpPr>
            <p:spPr>
              <a:xfrm>
                <a:off x="540144" y="376799"/>
                <a:ext cx="2114152" cy="3052201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2" name="TextBox 1501">
                <a:extLst>
                  <a:ext uri="{FF2B5EF4-FFF2-40B4-BE49-F238E27FC236}">
                    <a16:creationId xmlns:a16="http://schemas.microsoft.com/office/drawing/2014/main" id="{C4074899-9835-A959-B210-B67670B49E73}"/>
                  </a:ext>
                </a:extLst>
              </p:cNvPr>
              <p:cNvSpPr txBox="1"/>
              <p:nvPr/>
            </p:nvSpPr>
            <p:spPr>
              <a:xfrm>
                <a:off x="540139" y="2862706"/>
                <a:ext cx="16601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FCFD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                                |</a:t>
                </a:r>
                <a:endParaRPr lang="ko-KR" altLang="en-US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cxnSp>
            <p:nvCxnSpPr>
              <p:cNvPr id="1503" name="직선 연결선 1502">
                <a:extLst>
                  <a:ext uri="{FF2B5EF4-FFF2-40B4-BE49-F238E27FC236}">
                    <a16:creationId xmlns:a16="http://schemas.microsoft.com/office/drawing/2014/main" id="{948D9151-B003-843E-933A-01070F93C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50" y="638409"/>
                <a:ext cx="0" cy="2224297"/>
              </a:xfrm>
              <a:prstGeom prst="line">
                <a:avLst/>
              </a:prstGeom>
              <a:ln w="9525">
                <a:solidFill>
                  <a:srgbClr val="CFCFD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4" name="직사각형 1503">
                <a:extLst>
                  <a:ext uri="{FF2B5EF4-FFF2-40B4-BE49-F238E27FC236}">
                    <a16:creationId xmlns:a16="http://schemas.microsoft.com/office/drawing/2014/main" id="{165BCD92-D671-C147-7BA1-359E5A21E204}"/>
                  </a:ext>
                </a:extLst>
              </p:cNvPr>
              <p:cNvSpPr/>
              <p:nvPr/>
            </p:nvSpPr>
            <p:spPr>
              <a:xfrm>
                <a:off x="2417347" y="2406907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5" name="직사각형 1504">
                <a:extLst>
                  <a:ext uri="{FF2B5EF4-FFF2-40B4-BE49-F238E27FC236}">
                    <a16:creationId xmlns:a16="http://schemas.microsoft.com/office/drawing/2014/main" id="{12112FAE-D374-56B6-CE78-D6B5B59D8A6B}"/>
                  </a:ext>
                </a:extLst>
              </p:cNvPr>
              <p:cNvSpPr/>
              <p:nvPr/>
            </p:nvSpPr>
            <p:spPr>
              <a:xfrm>
                <a:off x="2417347" y="2158460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6" name="직사각형 1505">
                <a:extLst>
                  <a:ext uri="{FF2B5EF4-FFF2-40B4-BE49-F238E27FC236}">
                    <a16:creationId xmlns:a16="http://schemas.microsoft.com/office/drawing/2014/main" id="{5519E1AE-D50B-21E4-6C50-875275F8DA3D}"/>
                  </a:ext>
                </a:extLst>
              </p:cNvPr>
              <p:cNvSpPr/>
              <p:nvPr/>
            </p:nvSpPr>
            <p:spPr>
              <a:xfrm>
                <a:off x="2417347" y="1910017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7" name="직사각형 1506">
                <a:extLst>
                  <a:ext uri="{FF2B5EF4-FFF2-40B4-BE49-F238E27FC236}">
                    <a16:creationId xmlns:a16="http://schemas.microsoft.com/office/drawing/2014/main" id="{C21F8241-4EE5-CAE0-8A94-44E6095CC214}"/>
                  </a:ext>
                </a:extLst>
              </p:cNvPr>
              <p:cNvSpPr/>
              <p:nvPr/>
            </p:nvSpPr>
            <p:spPr>
              <a:xfrm>
                <a:off x="2417347" y="1661572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8" name="직사각형 1507">
                <a:extLst>
                  <a:ext uri="{FF2B5EF4-FFF2-40B4-BE49-F238E27FC236}">
                    <a16:creationId xmlns:a16="http://schemas.microsoft.com/office/drawing/2014/main" id="{F1811341-C645-3791-5DDB-C9830EBC22D4}"/>
                  </a:ext>
                </a:extLst>
              </p:cNvPr>
              <p:cNvSpPr/>
              <p:nvPr/>
            </p:nvSpPr>
            <p:spPr>
              <a:xfrm>
                <a:off x="2417347" y="1413129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9" name="직사각형 1508">
                <a:extLst>
                  <a:ext uri="{FF2B5EF4-FFF2-40B4-BE49-F238E27FC236}">
                    <a16:creationId xmlns:a16="http://schemas.microsoft.com/office/drawing/2014/main" id="{2BB9CCB8-FA18-4AA7-B461-78355EC33189}"/>
                  </a:ext>
                </a:extLst>
              </p:cNvPr>
              <p:cNvSpPr/>
              <p:nvPr/>
            </p:nvSpPr>
            <p:spPr>
              <a:xfrm>
                <a:off x="2417347" y="1164682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0" name="직사각형 1509">
                <a:extLst>
                  <a:ext uri="{FF2B5EF4-FFF2-40B4-BE49-F238E27FC236}">
                    <a16:creationId xmlns:a16="http://schemas.microsoft.com/office/drawing/2014/main" id="{574B5A5A-B688-9595-B3D7-CBE5FB9FAB19}"/>
                  </a:ext>
                </a:extLst>
              </p:cNvPr>
              <p:cNvSpPr/>
              <p:nvPr/>
            </p:nvSpPr>
            <p:spPr>
              <a:xfrm>
                <a:off x="2417347" y="916239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1" name="직사각형 1510">
                <a:extLst>
                  <a:ext uri="{FF2B5EF4-FFF2-40B4-BE49-F238E27FC236}">
                    <a16:creationId xmlns:a16="http://schemas.microsoft.com/office/drawing/2014/main" id="{F4FF2E4A-5249-DAF1-C6B1-DC72595A4942}"/>
                  </a:ext>
                </a:extLst>
              </p:cNvPr>
              <p:cNvSpPr/>
              <p:nvPr/>
            </p:nvSpPr>
            <p:spPr>
              <a:xfrm>
                <a:off x="2417347" y="672911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12" name="그룹 1511">
                <a:extLst>
                  <a:ext uri="{FF2B5EF4-FFF2-40B4-BE49-F238E27FC236}">
                    <a16:creationId xmlns:a16="http://schemas.microsoft.com/office/drawing/2014/main" id="{9D74A957-2007-0F25-46F9-A9B36A1F0DE3}"/>
                  </a:ext>
                </a:extLst>
              </p:cNvPr>
              <p:cNvGrpSpPr/>
              <p:nvPr/>
            </p:nvGrpSpPr>
            <p:grpSpPr>
              <a:xfrm>
                <a:off x="1897939" y="2920437"/>
                <a:ext cx="701653" cy="135920"/>
                <a:chOff x="1996755" y="2920437"/>
                <a:chExt cx="701653" cy="135920"/>
              </a:xfrm>
            </p:grpSpPr>
            <p:sp>
              <p:nvSpPr>
                <p:cNvPr id="1513" name="직사각형 1512">
                  <a:extLst>
                    <a:ext uri="{FF2B5EF4-FFF2-40B4-BE49-F238E27FC236}">
                      <a16:creationId xmlns:a16="http://schemas.microsoft.com/office/drawing/2014/main" id="{08B88AE1-F8B0-1938-FC98-6D15FB2AC355}"/>
                    </a:ext>
                  </a:extLst>
                </p:cNvPr>
                <p:cNvSpPr/>
                <p:nvPr/>
              </p:nvSpPr>
              <p:spPr>
                <a:xfrm>
                  <a:off x="1996755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4" name="직사각형 1513">
                  <a:extLst>
                    <a:ext uri="{FF2B5EF4-FFF2-40B4-BE49-F238E27FC236}">
                      <a16:creationId xmlns:a16="http://schemas.microsoft.com/office/drawing/2014/main" id="{50F23B49-E7FD-AF33-9943-055610DDD56C}"/>
                    </a:ext>
                  </a:extLst>
                </p:cNvPr>
                <p:cNvSpPr/>
                <p:nvPr/>
              </p:nvSpPr>
              <p:spPr>
                <a:xfrm>
                  <a:off x="2137099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5" name="직사각형 1514">
                  <a:extLst>
                    <a:ext uri="{FF2B5EF4-FFF2-40B4-BE49-F238E27FC236}">
                      <a16:creationId xmlns:a16="http://schemas.microsoft.com/office/drawing/2014/main" id="{ECB35D2F-0E23-A3BB-8140-97798FEE6CC3}"/>
                    </a:ext>
                  </a:extLst>
                </p:cNvPr>
                <p:cNvSpPr/>
                <p:nvPr/>
              </p:nvSpPr>
              <p:spPr>
                <a:xfrm>
                  <a:off x="2277444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6" name="직사각형 1515">
                  <a:extLst>
                    <a:ext uri="{FF2B5EF4-FFF2-40B4-BE49-F238E27FC236}">
                      <a16:creationId xmlns:a16="http://schemas.microsoft.com/office/drawing/2014/main" id="{9A6B2223-8C48-B19B-CC8F-F70534A08E8E}"/>
                    </a:ext>
                  </a:extLst>
                </p:cNvPr>
                <p:cNvSpPr/>
                <p:nvPr/>
              </p:nvSpPr>
              <p:spPr>
                <a:xfrm>
                  <a:off x="2417788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7" name="직사각형 1516">
                  <a:extLst>
                    <a:ext uri="{FF2B5EF4-FFF2-40B4-BE49-F238E27FC236}">
                      <a16:creationId xmlns:a16="http://schemas.microsoft.com/office/drawing/2014/main" id="{581F0302-CB4C-F542-47A2-E7A33465348B}"/>
                    </a:ext>
                  </a:extLst>
                </p:cNvPr>
                <p:cNvSpPr/>
                <p:nvPr/>
              </p:nvSpPr>
              <p:spPr>
                <a:xfrm>
                  <a:off x="2558064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8" name="직사각형 1517">
                  <a:extLst>
                    <a:ext uri="{FF2B5EF4-FFF2-40B4-BE49-F238E27FC236}">
                      <a16:creationId xmlns:a16="http://schemas.microsoft.com/office/drawing/2014/main" id="{CFB2A8BE-68B0-2EF5-1BE2-1B939F688CB3}"/>
                    </a:ext>
                  </a:extLst>
                </p:cNvPr>
                <p:cNvSpPr/>
                <p:nvPr/>
              </p:nvSpPr>
              <p:spPr>
                <a:xfrm>
                  <a:off x="1996756" y="2920437"/>
                  <a:ext cx="701652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68" name="그룹 1067">
              <a:extLst>
                <a:ext uri="{FF2B5EF4-FFF2-40B4-BE49-F238E27FC236}">
                  <a16:creationId xmlns:a16="http://schemas.microsoft.com/office/drawing/2014/main" id="{E625EC7B-6766-A078-570A-56415DBC8864}"/>
                </a:ext>
              </a:extLst>
            </p:cNvPr>
            <p:cNvGrpSpPr/>
            <p:nvPr/>
          </p:nvGrpSpPr>
          <p:grpSpPr>
            <a:xfrm>
              <a:off x="2790406" y="376799"/>
              <a:ext cx="2114162" cy="3052201"/>
              <a:chOff x="540138" y="376799"/>
              <a:chExt cx="2114162" cy="3052201"/>
            </a:xfrm>
          </p:grpSpPr>
          <p:sp>
            <p:nvSpPr>
              <p:cNvPr id="1455" name="직사각형 1454">
                <a:extLst>
                  <a:ext uri="{FF2B5EF4-FFF2-40B4-BE49-F238E27FC236}">
                    <a16:creationId xmlns:a16="http://schemas.microsoft.com/office/drawing/2014/main" id="{C16C5027-0A10-A661-2C91-CC8CA70764F5}"/>
                  </a:ext>
                </a:extLst>
              </p:cNvPr>
              <p:cNvSpPr/>
              <p:nvPr/>
            </p:nvSpPr>
            <p:spPr>
              <a:xfrm>
                <a:off x="540144" y="2370934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6" name="직사각형 1455">
                <a:extLst>
                  <a:ext uri="{FF2B5EF4-FFF2-40B4-BE49-F238E27FC236}">
                    <a16:creationId xmlns:a16="http://schemas.microsoft.com/office/drawing/2014/main" id="{7A651F8C-7027-7F50-06B4-4448199CAC76}"/>
                  </a:ext>
                </a:extLst>
              </p:cNvPr>
              <p:cNvSpPr/>
              <p:nvPr/>
            </p:nvSpPr>
            <p:spPr>
              <a:xfrm>
                <a:off x="540144" y="631826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7" name="직사각형 1456">
                <a:extLst>
                  <a:ext uri="{FF2B5EF4-FFF2-40B4-BE49-F238E27FC236}">
                    <a16:creationId xmlns:a16="http://schemas.microsoft.com/office/drawing/2014/main" id="{0B7CC8DC-412A-8CDA-5E99-73D3465CBE25}"/>
                  </a:ext>
                </a:extLst>
              </p:cNvPr>
              <p:cNvSpPr/>
              <p:nvPr/>
            </p:nvSpPr>
            <p:spPr>
              <a:xfrm>
                <a:off x="540146" y="1128714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8" name="직사각형 1457">
                <a:extLst>
                  <a:ext uri="{FF2B5EF4-FFF2-40B4-BE49-F238E27FC236}">
                    <a16:creationId xmlns:a16="http://schemas.microsoft.com/office/drawing/2014/main" id="{66FEDFF2-8BF8-AFA2-F90F-F9435283EB77}"/>
                  </a:ext>
                </a:extLst>
              </p:cNvPr>
              <p:cNvSpPr/>
              <p:nvPr/>
            </p:nvSpPr>
            <p:spPr>
              <a:xfrm>
                <a:off x="540144" y="880270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9" name="직사각형 1458">
                <a:extLst>
                  <a:ext uri="{FF2B5EF4-FFF2-40B4-BE49-F238E27FC236}">
                    <a16:creationId xmlns:a16="http://schemas.microsoft.com/office/drawing/2014/main" id="{5FC0436A-4F91-8ED9-0B64-B54380CD6D40}"/>
                  </a:ext>
                </a:extLst>
              </p:cNvPr>
              <p:cNvSpPr/>
              <p:nvPr/>
            </p:nvSpPr>
            <p:spPr>
              <a:xfrm>
                <a:off x="540145" y="1377158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0" name="직사각형 1459">
                <a:extLst>
                  <a:ext uri="{FF2B5EF4-FFF2-40B4-BE49-F238E27FC236}">
                    <a16:creationId xmlns:a16="http://schemas.microsoft.com/office/drawing/2014/main" id="{6692CA61-DDB0-716B-7D16-B59F527D1A20}"/>
                  </a:ext>
                </a:extLst>
              </p:cNvPr>
              <p:cNvSpPr/>
              <p:nvPr/>
            </p:nvSpPr>
            <p:spPr>
              <a:xfrm>
                <a:off x="540147" y="1874046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1" name="직사각형 1460">
                <a:extLst>
                  <a:ext uri="{FF2B5EF4-FFF2-40B4-BE49-F238E27FC236}">
                    <a16:creationId xmlns:a16="http://schemas.microsoft.com/office/drawing/2014/main" id="{321CC49E-7299-A4EA-2DA3-FFEC4E53AAAB}"/>
                  </a:ext>
                </a:extLst>
              </p:cNvPr>
              <p:cNvSpPr/>
              <p:nvPr/>
            </p:nvSpPr>
            <p:spPr>
              <a:xfrm>
                <a:off x="540147" y="1625602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2" name="직사각형 1461">
                <a:extLst>
                  <a:ext uri="{FF2B5EF4-FFF2-40B4-BE49-F238E27FC236}">
                    <a16:creationId xmlns:a16="http://schemas.microsoft.com/office/drawing/2014/main" id="{09D84113-EEB4-39CF-BF23-77B852C50AD7}"/>
                  </a:ext>
                </a:extLst>
              </p:cNvPr>
              <p:cNvSpPr/>
              <p:nvPr/>
            </p:nvSpPr>
            <p:spPr>
              <a:xfrm>
                <a:off x="540144" y="2122490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3" name="직사각형 1462">
                <a:extLst>
                  <a:ext uri="{FF2B5EF4-FFF2-40B4-BE49-F238E27FC236}">
                    <a16:creationId xmlns:a16="http://schemas.microsoft.com/office/drawing/2014/main" id="{44883C9B-E84D-C2E5-3486-8AD1E93DA00C}"/>
                  </a:ext>
                </a:extLst>
              </p:cNvPr>
              <p:cNvSpPr/>
              <p:nvPr/>
            </p:nvSpPr>
            <p:spPr>
              <a:xfrm>
                <a:off x="540144" y="2619378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4" name="직사각형 1463">
                <a:extLst>
                  <a:ext uri="{FF2B5EF4-FFF2-40B4-BE49-F238E27FC236}">
                    <a16:creationId xmlns:a16="http://schemas.microsoft.com/office/drawing/2014/main" id="{C5F02D01-0ACC-7B8B-A023-720AD70CB07A}"/>
                  </a:ext>
                </a:extLst>
              </p:cNvPr>
              <p:cNvSpPr/>
              <p:nvPr/>
            </p:nvSpPr>
            <p:spPr>
              <a:xfrm>
                <a:off x="2417347" y="2655350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5" name="직사각형 1464">
                <a:extLst>
                  <a:ext uri="{FF2B5EF4-FFF2-40B4-BE49-F238E27FC236}">
                    <a16:creationId xmlns:a16="http://schemas.microsoft.com/office/drawing/2014/main" id="{BEEA2CFD-D03D-6A39-850C-9BBB68419784}"/>
                  </a:ext>
                </a:extLst>
              </p:cNvPr>
              <p:cNvSpPr/>
              <p:nvPr/>
            </p:nvSpPr>
            <p:spPr>
              <a:xfrm>
                <a:off x="540144" y="380208"/>
                <a:ext cx="2114147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6" name="TextBox 1465">
                <a:extLst>
                  <a:ext uri="{FF2B5EF4-FFF2-40B4-BE49-F238E27FC236}">
                    <a16:creationId xmlns:a16="http://schemas.microsoft.com/office/drawing/2014/main" id="{52700D5F-F2A4-739E-AE46-5188E8F0D4E3}"/>
                  </a:ext>
                </a:extLst>
              </p:cNvPr>
              <p:cNvSpPr txBox="1"/>
              <p:nvPr/>
            </p:nvSpPr>
            <p:spPr>
              <a:xfrm>
                <a:off x="540144" y="376799"/>
                <a:ext cx="2114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FCFD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DATE           /          /            D - </a:t>
                </a:r>
                <a:endParaRPr lang="ko-KR" altLang="en-US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pic>
            <p:nvPicPr>
              <p:cNvPr id="1467" name="Picture 2">
                <a:extLst>
                  <a:ext uri="{FF2B5EF4-FFF2-40B4-BE49-F238E27FC236}">
                    <a16:creationId xmlns:a16="http://schemas.microsoft.com/office/drawing/2014/main" id="{32ABE049-EB40-196A-515E-84E6FA8701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839" y="2913063"/>
                <a:ext cx="123890" cy="127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8" name="직사각형 1467">
                <a:extLst>
                  <a:ext uri="{FF2B5EF4-FFF2-40B4-BE49-F238E27FC236}">
                    <a16:creationId xmlns:a16="http://schemas.microsoft.com/office/drawing/2014/main" id="{7D71ECCC-D57E-F851-2E95-535D1F873DF6}"/>
                  </a:ext>
                </a:extLst>
              </p:cNvPr>
              <p:cNvSpPr/>
              <p:nvPr/>
            </p:nvSpPr>
            <p:spPr>
              <a:xfrm>
                <a:off x="540138" y="2867821"/>
                <a:ext cx="2114153" cy="561179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9" name="직사각형 1468">
                <a:extLst>
                  <a:ext uri="{FF2B5EF4-FFF2-40B4-BE49-F238E27FC236}">
                    <a16:creationId xmlns:a16="http://schemas.microsoft.com/office/drawing/2014/main" id="{A1EACB4F-ED4D-643D-6EEB-D36701C547BE}"/>
                  </a:ext>
                </a:extLst>
              </p:cNvPr>
              <p:cNvSpPr/>
              <p:nvPr/>
            </p:nvSpPr>
            <p:spPr>
              <a:xfrm>
                <a:off x="540144" y="376799"/>
                <a:ext cx="2114152" cy="3052201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0" name="TextBox 1469">
                <a:extLst>
                  <a:ext uri="{FF2B5EF4-FFF2-40B4-BE49-F238E27FC236}">
                    <a16:creationId xmlns:a16="http://schemas.microsoft.com/office/drawing/2014/main" id="{D419AFA4-57AE-1A3D-DCDE-BB606820A1FB}"/>
                  </a:ext>
                </a:extLst>
              </p:cNvPr>
              <p:cNvSpPr txBox="1"/>
              <p:nvPr/>
            </p:nvSpPr>
            <p:spPr>
              <a:xfrm>
                <a:off x="540139" y="2862706"/>
                <a:ext cx="16601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FCFD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                                |</a:t>
                </a:r>
                <a:endParaRPr lang="ko-KR" altLang="en-US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cxnSp>
            <p:nvCxnSpPr>
              <p:cNvPr id="1471" name="직선 연결선 1470">
                <a:extLst>
                  <a:ext uri="{FF2B5EF4-FFF2-40B4-BE49-F238E27FC236}">
                    <a16:creationId xmlns:a16="http://schemas.microsoft.com/office/drawing/2014/main" id="{2A7A8D08-40F3-219B-2154-CA4138CDF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50" y="638409"/>
                <a:ext cx="0" cy="2224297"/>
              </a:xfrm>
              <a:prstGeom prst="line">
                <a:avLst/>
              </a:prstGeom>
              <a:ln w="9525">
                <a:solidFill>
                  <a:srgbClr val="CFCFD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2" name="직사각형 1471">
                <a:extLst>
                  <a:ext uri="{FF2B5EF4-FFF2-40B4-BE49-F238E27FC236}">
                    <a16:creationId xmlns:a16="http://schemas.microsoft.com/office/drawing/2014/main" id="{E9C6C0ED-9518-4FFF-D952-589DDC5C7F9C}"/>
                  </a:ext>
                </a:extLst>
              </p:cNvPr>
              <p:cNvSpPr/>
              <p:nvPr/>
            </p:nvSpPr>
            <p:spPr>
              <a:xfrm>
                <a:off x="2417347" y="2406907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3" name="직사각형 1472">
                <a:extLst>
                  <a:ext uri="{FF2B5EF4-FFF2-40B4-BE49-F238E27FC236}">
                    <a16:creationId xmlns:a16="http://schemas.microsoft.com/office/drawing/2014/main" id="{6B4F2508-498A-CFEB-26BC-1F0A755C1F6C}"/>
                  </a:ext>
                </a:extLst>
              </p:cNvPr>
              <p:cNvSpPr/>
              <p:nvPr/>
            </p:nvSpPr>
            <p:spPr>
              <a:xfrm>
                <a:off x="2417347" y="2158460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4" name="직사각형 1473">
                <a:extLst>
                  <a:ext uri="{FF2B5EF4-FFF2-40B4-BE49-F238E27FC236}">
                    <a16:creationId xmlns:a16="http://schemas.microsoft.com/office/drawing/2014/main" id="{40B4EDAD-D2A5-0A0B-DF1A-49146C7C6C25}"/>
                  </a:ext>
                </a:extLst>
              </p:cNvPr>
              <p:cNvSpPr/>
              <p:nvPr/>
            </p:nvSpPr>
            <p:spPr>
              <a:xfrm>
                <a:off x="2417347" y="1910017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5" name="직사각형 1474">
                <a:extLst>
                  <a:ext uri="{FF2B5EF4-FFF2-40B4-BE49-F238E27FC236}">
                    <a16:creationId xmlns:a16="http://schemas.microsoft.com/office/drawing/2014/main" id="{51F47ADA-D970-313C-F867-1EDE73BD3969}"/>
                  </a:ext>
                </a:extLst>
              </p:cNvPr>
              <p:cNvSpPr/>
              <p:nvPr/>
            </p:nvSpPr>
            <p:spPr>
              <a:xfrm>
                <a:off x="2417347" y="1661572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6" name="직사각형 1475">
                <a:extLst>
                  <a:ext uri="{FF2B5EF4-FFF2-40B4-BE49-F238E27FC236}">
                    <a16:creationId xmlns:a16="http://schemas.microsoft.com/office/drawing/2014/main" id="{D45BACCE-D157-BF9A-89D6-59E386C9FDC5}"/>
                  </a:ext>
                </a:extLst>
              </p:cNvPr>
              <p:cNvSpPr/>
              <p:nvPr/>
            </p:nvSpPr>
            <p:spPr>
              <a:xfrm>
                <a:off x="2417347" y="1413129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7" name="직사각형 1476">
                <a:extLst>
                  <a:ext uri="{FF2B5EF4-FFF2-40B4-BE49-F238E27FC236}">
                    <a16:creationId xmlns:a16="http://schemas.microsoft.com/office/drawing/2014/main" id="{EE697F68-CF38-DB44-16EF-044FF2B62515}"/>
                  </a:ext>
                </a:extLst>
              </p:cNvPr>
              <p:cNvSpPr/>
              <p:nvPr/>
            </p:nvSpPr>
            <p:spPr>
              <a:xfrm>
                <a:off x="2417347" y="1164682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8" name="직사각형 1477">
                <a:extLst>
                  <a:ext uri="{FF2B5EF4-FFF2-40B4-BE49-F238E27FC236}">
                    <a16:creationId xmlns:a16="http://schemas.microsoft.com/office/drawing/2014/main" id="{8F14ADCF-D1AD-B2EF-2DA9-55550CF324D1}"/>
                  </a:ext>
                </a:extLst>
              </p:cNvPr>
              <p:cNvSpPr/>
              <p:nvPr/>
            </p:nvSpPr>
            <p:spPr>
              <a:xfrm>
                <a:off x="2417347" y="916239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9" name="직사각형 1478">
                <a:extLst>
                  <a:ext uri="{FF2B5EF4-FFF2-40B4-BE49-F238E27FC236}">
                    <a16:creationId xmlns:a16="http://schemas.microsoft.com/office/drawing/2014/main" id="{E257C817-D218-095C-9D32-E0020095A5AF}"/>
                  </a:ext>
                </a:extLst>
              </p:cNvPr>
              <p:cNvSpPr/>
              <p:nvPr/>
            </p:nvSpPr>
            <p:spPr>
              <a:xfrm>
                <a:off x="2417347" y="672911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0" name="그룹 1479">
                <a:extLst>
                  <a:ext uri="{FF2B5EF4-FFF2-40B4-BE49-F238E27FC236}">
                    <a16:creationId xmlns:a16="http://schemas.microsoft.com/office/drawing/2014/main" id="{816CEA29-412B-FD53-55B2-AA0C78906F03}"/>
                  </a:ext>
                </a:extLst>
              </p:cNvPr>
              <p:cNvGrpSpPr/>
              <p:nvPr/>
            </p:nvGrpSpPr>
            <p:grpSpPr>
              <a:xfrm>
                <a:off x="1897939" y="2920437"/>
                <a:ext cx="701653" cy="135920"/>
                <a:chOff x="1996755" y="2920437"/>
                <a:chExt cx="701653" cy="135920"/>
              </a:xfrm>
            </p:grpSpPr>
            <p:sp>
              <p:nvSpPr>
                <p:cNvPr id="1481" name="직사각형 1480">
                  <a:extLst>
                    <a:ext uri="{FF2B5EF4-FFF2-40B4-BE49-F238E27FC236}">
                      <a16:creationId xmlns:a16="http://schemas.microsoft.com/office/drawing/2014/main" id="{90B225E8-FE19-10B4-2BA1-790155B71828}"/>
                    </a:ext>
                  </a:extLst>
                </p:cNvPr>
                <p:cNvSpPr/>
                <p:nvPr/>
              </p:nvSpPr>
              <p:spPr>
                <a:xfrm>
                  <a:off x="1996755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2" name="직사각형 1481">
                  <a:extLst>
                    <a:ext uri="{FF2B5EF4-FFF2-40B4-BE49-F238E27FC236}">
                      <a16:creationId xmlns:a16="http://schemas.microsoft.com/office/drawing/2014/main" id="{011D5C04-9ACD-7D18-787F-4FEDCF375982}"/>
                    </a:ext>
                  </a:extLst>
                </p:cNvPr>
                <p:cNvSpPr/>
                <p:nvPr/>
              </p:nvSpPr>
              <p:spPr>
                <a:xfrm>
                  <a:off x="2137099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3" name="직사각형 1482">
                  <a:extLst>
                    <a:ext uri="{FF2B5EF4-FFF2-40B4-BE49-F238E27FC236}">
                      <a16:creationId xmlns:a16="http://schemas.microsoft.com/office/drawing/2014/main" id="{872C8922-E1CC-C78D-5828-6326E63AA3E0}"/>
                    </a:ext>
                  </a:extLst>
                </p:cNvPr>
                <p:cNvSpPr/>
                <p:nvPr/>
              </p:nvSpPr>
              <p:spPr>
                <a:xfrm>
                  <a:off x="2277444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4" name="직사각형 1483">
                  <a:extLst>
                    <a:ext uri="{FF2B5EF4-FFF2-40B4-BE49-F238E27FC236}">
                      <a16:creationId xmlns:a16="http://schemas.microsoft.com/office/drawing/2014/main" id="{A1E6111E-8849-AF3D-7D31-7AD8BBFD8397}"/>
                    </a:ext>
                  </a:extLst>
                </p:cNvPr>
                <p:cNvSpPr/>
                <p:nvPr/>
              </p:nvSpPr>
              <p:spPr>
                <a:xfrm>
                  <a:off x="2417788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5" name="직사각형 1484">
                  <a:extLst>
                    <a:ext uri="{FF2B5EF4-FFF2-40B4-BE49-F238E27FC236}">
                      <a16:creationId xmlns:a16="http://schemas.microsoft.com/office/drawing/2014/main" id="{36824DC0-9098-92B6-0996-CA1D741C67A6}"/>
                    </a:ext>
                  </a:extLst>
                </p:cNvPr>
                <p:cNvSpPr/>
                <p:nvPr/>
              </p:nvSpPr>
              <p:spPr>
                <a:xfrm>
                  <a:off x="2558064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6" name="직사각형 1485">
                  <a:extLst>
                    <a:ext uri="{FF2B5EF4-FFF2-40B4-BE49-F238E27FC236}">
                      <a16:creationId xmlns:a16="http://schemas.microsoft.com/office/drawing/2014/main" id="{075D7D13-CC7C-CA73-4D1F-9DA9DC6F6F30}"/>
                    </a:ext>
                  </a:extLst>
                </p:cNvPr>
                <p:cNvSpPr/>
                <p:nvPr/>
              </p:nvSpPr>
              <p:spPr>
                <a:xfrm>
                  <a:off x="1996756" y="2920437"/>
                  <a:ext cx="701652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69" name="그룹 1068">
              <a:extLst>
                <a:ext uri="{FF2B5EF4-FFF2-40B4-BE49-F238E27FC236}">
                  <a16:creationId xmlns:a16="http://schemas.microsoft.com/office/drawing/2014/main" id="{32DC60C4-1D9A-3DA8-1639-128B3ABD4B7C}"/>
                </a:ext>
              </a:extLst>
            </p:cNvPr>
            <p:cNvGrpSpPr/>
            <p:nvPr/>
          </p:nvGrpSpPr>
          <p:grpSpPr>
            <a:xfrm>
              <a:off x="5023252" y="376799"/>
              <a:ext cx="2114162" cy="3052201"/>
              <a:chOff x="540138" y="376799"/>
              <a:chExt cx="2114162" cy="3052201"/>
            </a:xfrm>
          </p:grpSpPr>
          <p:sp>
            <p:nvSpPr>
              <p:cNvPr id="1423" name="직사각형 1422">
                <a:extLst>
                  <a:ext uri="{FF2B5EF4-FFF2-40B4-BE49-F238E27FC236}">
                    <a16:creationId xmlns:a16="http://schemas.microsoft.com/office/drawing/2014/main" id="{7A1470A5-2C15-4504-6B4E-67433EDB918E}"/>
                  </a:ext>
                </a:extLst>
              </p:cNvPr>
              <p:cNvSpPr/>
              <p:nvPr/>
            </p:nvSpPr>
            <p:spPr>
              <a:xfrm>
                <a:off x="540144" y="2370934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4" name="직사각형 1423">
                <a:extLst>
                  <a:ext uri="{FF2B5EF4-FFF2-40B4-BE49-F238E27FC236}">
                    <a16:creationId xmlns:a16="http://schemas.microsoft.com/office/drawing/2014/main" id="{FBC758AA-46F8-174C-DB66-A1AD11011A33}"/>
                  </a:ext>
                </a:extLst>
              </p:cNvPr>
              <p:cNvSpPr/>
              <p:nvPr/>
            </p:nvSpPr>
            <p:spPr>
              <a:xfrm>
                <a:off x="540144" y="631826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5" name="직사각형 1424">
                <a:extLst>
                  <a:ext uri="{FF2B5EF4-FFF2-40B4-BE49-F238E27FC236}">
                    <a16:creationId xmlns:a16="http://schemas.microsoft.com/office/drawing/2014/main" id="{5E7A25C5-65B5-132B-0B6C-09D12213DEB3}"/>
                  </a:ext>
                </a:extLst>
              </p:cNvPr>
              <p:cNvSpPr/>
              <p:nvPr/>
            </p:nvSpPr>
            <p:spPr>
              <a:xfrm>
                <a:off x="540146" y="1128714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6" name="직사각형 1425">
                <a:extLst>
                  <a:ext uri="{FF2B5EF4-FFF2-40B4-BE49-F238E27FC236}">
                    <a16:creationId xmlns:a16="http://schemas.microsoft.com/office/drawing/2014/main" id="{87682616-9934-0FDD-23E9-2EF948377754}"/>
                  </a:ext>
                </a:extLst>
              </p:cNvPr>
              <p:cNvSpPr/>
              <p:nvPr/>
            </p:nvSpPr>
            <p:spPr>
              <a:xfrm>
                <a:off x="540144" y="880270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7" name="직사각형 1426">
                <a:extLst>
                  <a:ext uri="{FF2B5EF4-FFF2-40B4-BE49-F238E27FC236}">
                    <a16:creationId xmlns:a16="http://schemas.microsoft.com/office/drawing/2014/main" id="{286B46A6-2981-6FC2-E0D3-D2C3A586FC6D}"/>
                  </a:ext>
                </a:extLst>
              </p:cNvPr>
              <p:cNvSpPr/>
              <p:nvPr/>
            </p:nvSpPr>
            <p:spPr>
              <a:xfrm>
                <a:off x="540145" y="1377158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8" name="직사각형 1427">
                <a:extLst>
                  <a:ext uri="{FF2B5EF4-FFF2-40B4-BE49-F238E27FC236}">
                    <a16:creationId xmlns:a16="http://schemas.microsoft.com/office/drawing/2014/main" id="{CB744D1F-FA64-D65D-94FE-F24D33D5824F}"/>
                  </a:ext>
                </a:extLst>
              </p:cNvPr>
              <p:cNvSpPr/>
              <p:nvPr/>
            </p:nvSpPr>
            <p:spPr>
              <a:xfrm>
                <a:off x="540147" y="1874046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9" name="직사각형 1428">
                <a:extLst>
                  <a:ext uri="{FF2B5EF4-FFF2-40B4-BE49-F238E27FC236}">
                    <a16:creationId xmlns:a16="http://schemas.microsoft.com/office/drawing/2014/main" id="{E01EFFCC-4FD6-C1BA-EA52-95372DCFF075}"/>
                  </a:ext>
                </a:extLst>
              </p:cNvPr>
              <p:cNvSpPr/>
              <p:nvPr/>
            </p:nvSpPr>
            <p:spPr>
              <a:xfrm>
                <a:off x="540147" y="1625602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0" name="직사각형 1429">
                <a:extLst>
                  <a:ext uri="{FF2B5EF4-FFF2-40B4-BE49-F238E27FC236}">
                    <a16:creationId xmlns:a16="http://schemas.microsoft.com/office/drawing/2014/main" id="{78A378A2-0C10-FFE8-FD0D-DADDB99D695A}"/>
                  </a:ext>
                </a:extLst>
              </p:cNvPr>
              <p:cNvSpPr/>
              <p:nvPr/>
            </p:nvSpPr>
            <p:spPr>
              <a:xfrm>
                <a:off x="540144" y="2122490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1" name="직사각형 1430">
                <a:extLst>
                  <a:ext uri="{FF2B5EF4-FFF2-40B4-BE49-F238E27FC236}">
                    <a16:creationId xmlns:a16="http://schemas.microsoft.com/office/drawing/2014/main" id="{A2D87123-2701-F27A-E75E-8FC8A1F88207}"/>
                  </a:ext>
                </a:extLst>
              </p:cNvPr>
              <p:cNvSpPr/>
              <p:nvPr/>
            </p:nvSpPr>
            <p:spPr>
              <a:xfrm>
                <a:off x="540144" y="2619378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2" name="직사각형 1431">
                <a:extLst>
                  <a:ext uri="{FF2B5EF4-FFF2-40B4-BE49-F238E27FC236}">
                    <a16:creationId xmlns:a16="http://schemas.microsoft.com/office/drawing/2014/main" id="{FCCB8609-66BC-EB7C-D6B8-1340649577D5}"/>
                  </a:ext>
                </a:extLst>
              </p:cNvPr>
              <p:cNvSpPr/>
              <p:nvPr/>
            </p:nvSpPr>
            <p:spPr>
              <a:xfrm>
                <a:off x="2417347" y="2655350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3" name="직사각형 1432">
                <a:extLst>
                  <a:ext uri="{FF2B5EF4-FFF2-40B4-BE49-F238E27FC236}">
                    <a16:creationId xmlns:a16="http://schemas.microsoft.com/office/drawing/2014/main" id="{32988C47-BE37-FEBD-5663-ECF11D848202}"/>
                  </a:ext>
                </a:extLst>
              </p:cNvPr>
              <p:cNvSpPr/>
              <p:nvPr/>
            </p:nvSpPr>
            <p:spPr>
              <a:xfrm>
                <a:off x="540144" y="380208"/>
                <a:ext cx="2114147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4" name="TextBox 1433">
                <a:extLst>
                  <a:ext uri="{FF2B5EF4-FFF2-40B4-BE49-F238E27FC236}">
                    <a16:creationId xmlns:a16="http://schemas.microsoft.com/office/drawing/2014/main" id="{561CC63E-23EC-2778-7730-D14D96EF0AD4}"/>
                  </a:ext>
                </a:extLst>
              </p:cNvPr>
              <p:cNvSpPr txBox="1"/>
              <p:nvPr/>
            </p:nvSpPr>
            <p:spPr>
              <a:xfrm>
                <a:off x="540144" y="376799"/>
                <a:ext cx="2114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FCFD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DATE           /          /            D - </a:t>
                </a:r>
                <a:endParaRPr lang="ko-KR" altLang="en-US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pic>
            <p:nvPicPr>
              <p:cNvPr id="1435" name="Picture 2">
                <a:extLst>
                  <a:ext uri="{FF2B5EF4-FFF2-40B4-BE49-F238E27FC236}">
                    <a16:creationId xmlns:a16="http://schemas.microsoft.com/office/drawing/2014/main" id="{F51B6D2C-D2AF-843E-1378-BCE6704F07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839" y="2913063"/>
                <a:ext cx="123890" cy="127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6" name="직사각형 1435">
                <a:extLst>
                  <a:ext uri="{FF2B5EF4-FFF2-40B4-BE49-F238E27FC236}">
                    <a16:creationId xmlns:a16="http://schemas.microsoft.com/office/drawing/2014/main" id="{B6578420-E1A8-A80D-F0C2-51008C9D9F70}"/>
                  </a:ext>
                </a:extLst>
              </p:cNvPr>
              <p:cNvSpPr/>
              <p:nvPr/>
            </p:nvSpPr>
            <p:spPr>
              <a:xfrm>
                <a:off x="540138" y="2867821"/>
                <a:ext cx="2114153" cy="561179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7" name="직사각형 1436">
                <a:extLst>
                  <a:ext uri="{FF2B5EF4-FFF2-40B4-BE49-F238E27FC236}">
                    <a16:creationId xmlns:a16="http://schemas.microsoft.com/office/drawing/2014/main" id="{24FF41AC-7A11-D8C6-D932-E9B5768E1D67}"/>
                  </a:ext>
                </a:extLst>
              </p:cNvPr>
              <p:cNvSpPr/>
              <p:nvPr/>
            </p:nvSpPr>
            <p:spPr>
              <a:xfrm>
                <a:off x="540144" y="376799"/>
                <a:ext cx="2114152" cy="3052201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8" name="TextBox 1437">
                <a:extLst>
                  <a:ext uri="{FF2B5EF4-FFF2-40B4-BE49-F238E27FC236}">
                    <a16:creationId xmlns:a16="http://schemas.microsoft.com/office/drawing/2014/main" id="{65C709F2-FE00-7854-24BE-5E7DB682F334}"/>
                  </a:ext>
                </a:extLst>
              </p:cNvPr>
              <p:cNvSpPr txBox="1"/>
              <p:nvPr/>
            </p:nvSpPr>
            <p:spPr>
              <a:xfrm>
                <a:off x="540139" y="2862706"/>
                <a:ext cx="16601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FCFD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                                |</a:t>
                </a:r>
                <a:endParaRPr lang="ko-KR" altLang="en-US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cxnSp>
            <p:nvCxnSpPr>
              <p:cNvPr id="1439" name="직선 연결선 1438">
                <a:extLst>
                  <a:ext uri="{FF2B5EF4-FFF2-40B4-BE49-F238E27FC236}">
                    <a16:creationId xmlns:a16="http://schemas.microsoft.com/office/drawing/2014/main" id="{33E6A50A-2641-0FA5-08BB-299B3A990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50" y="638409"/>
                <a:ext cx="0" cy="2224297"/>
              </a:xfrm>
              <a:prstGeom prst="line">
                <a:avLst/>
              </a:prstGeom>
              <a:ln w="9525">
                <a:solidFill>
                  <a:srgbClr val="CFCFD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0" name="직사각형 1439">
                <a:extLst>
                  <a:ext uri="{FF2B5EF4-FFF2-40B4-BE49-F238E27FC236}">
                    <a16:creationId xmlns:a16="http://schemas.microsoft.com/office/drawing/2014/main" id="{77715896-8DA5-3096-C795-9D9532CC98E1}"/>
                  </a:ext>
                </a:extLst>
              </p:cNvPr>
              <p:cNvSpPr/>
              <p:nvPr/>
            </p:nvSpPr>
            <p:spPr>
              <a:xfrm>
                <a:off x="2417347" y="2406907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1" name="직사각형 1440">
                <a:extLst>
                  <a:ext uri="{FF2B5EF4-FFF2-40B4-BE49-F238E27FC236}">
                    <a16:creationId xmlns:a16="http://schemas.microsoft.com/office/drawing/2014/main" id="{60DEDEBF-6239-1B2D-6721-066A2771710E}"/>
                  </a:ext>
                </a:extLst>
              </p:cNvPr>
              <p:cNvSpPr/>
              <p:nvPr/>
            </p:nvSpPr>
            <p:spPr>
              <a:xfrm>
                <a:off x="2417347" y="2158460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2" name="직사각형 1441">
                <a:extLst>
                  <a:ext uri="{FF2B5EF4-FFF2-40B4-BE49-F238E27FC236}">
                    <a16:creationId xmlns:a16="http://schemas.microsoft.com/office/drawing/2014/main" id="{86012D21-C694-30C3-DB00-5617503795F6}"/>
                  </a:ext>
                </a:extLst>
              </p:cNvPr>
              <p:cNvSpPr/>
              <p:nvPr/>
            </p:nvSpPr>
            <p:spPr>
              <a:xfrm>
                <a:off x="2417347" y="1910017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3" name="직사각형 1442">
                <a:extLst>
                  <a:ext uri="{FF2B5EF4-FFF2-40B4-BE49-F238E27FC236}">
                    <a16:creationId xmlns:a16="http://schemas.microsoft.com/office/drawing/2014/main" id="{1574D126-F93C-810B-196A-5D759DDA3752}"/>
                  </a:ext>
                </a:extLst>
              </p:cNvPr>
              <p:cNvSpPr/>
              <p:nvPr/>
            </p:nvSpPr>
            <p:spPr>
              <a:xfrm>
                <a:off x="2417347" y="1661572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4" name="직사각형 1443">
                <a:extLst>
                  <a:ext uri="{FF2B5EF4-FFF2-40B4-BE49-F238E27FC236}">
                    <a16:creationId xmlns:a16="http://schemas.microsoft.com/office/drawing/2014/main" id="{E710D87E-B14C-5399-8B38-E3DBEE547D30}"/>
                  </a:ext>
                </a:extLst>
              </p:cNvPr>
              <p:cNvSpPr/>
              <p:nvPr/>
            </p:nvSpPr>
            <p:spPr>
              <a:xfrm>
                <a:off x="2417347" y="1413129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5" name="직사각형 1444">
                <a:extLst>
                  <a:ext uri="{FF2B5EF4-FFF2-40B4-BE49-F238E27FC236}">
                    <a16:creationId xmlns:a16="http://schemas.microsoft.com/office/drawing/2014/main" id="{8B3D7E00-93D3-B47B-2482-5538F3D56DE3}"/>
                  </a:ext>
                </a:extLst>
              </p:cNvPr>
              <p:cNvSpPr/>
              <p:nvPr/>
            </p:nvSpPr>
            <p:spPr>
              <a:xfrm>
                <a:off x="2417347" y="1164682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6" name="직사각형 1445">
                <a:extLst>
                  <a:ext uri="{FF2B5EF4-FFF2-40B4-BE49-F238E27FC236}">
                    <a16:creationId xmlns:a16="http://schemas.microsoft.com/office/drawing/2014/main" id="{278F95D8-7F9F-C36F-8A6C-A28864D94259}"/>
                  </a:ext>
                </a:extLst>
              </p:cNvPr>
              <p:cNvSpPr/>
              <p:nvPr/>
            </p:nvSpPr>
            <p:spPr>
              <a:xfrm>
                <a:off x="2417347" y="916239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7" name="직사각형 1446">
                <a:extLst>
                  <a:ext uri="{FF2B5EF4-FFF2-40B4-BE49-F238E27FC236}">
                    <a16:creationId xmlns:a16="http://schemas.microsoft.com/office/drawing/2014/main" id="{6F27B737-19F7-EFA6-DB5C-0BAC2809D439}"/>
                  </a:ext>
                </a:extLst>
              </p:cNvPr>
              <p:cNvSpPr/>
              <p:nvPr/>
            </p:nvSpPr>
            <p:spPr>
              <a:xfrm>
                <a:off x="2417347" y="672911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8" name="그룹 1447">
                <a:extLst>
                  <a:ext uri="{FF2B5EF4-FFF2-40B4-BE49-F238E27FC236}">
                    <a16:creationId xmlns:a16="http://schemas.microsoft.com/office/drawing/2014/main" id="{00C4E323-EB5F-A04B-70D0-556C5923A7FE}"/>
                  </a:ext>
                </a:extLst>
              </p:cNvPr>
              <p:cNvGrpSpPr/>
              <p:nvPr/>
            </p:nvGrpSpPr>
            <p:grpSpPr>
              <a:xfrm>
                <a:off x="1897939" y="2920437"/>
                <a:ext cx="701653" cy="135920"/>
                <a:chOff x="1996755" y="2920437"/>
                <a:chExt cx="701653" cy="135920"/>
              </a:xfrm>
            </p:grpSpPr>
            <p:sp>
              <p:nvSpPr>
                <p:cNvPr id="1449" name="직사각형 1448">
                  <a:extLst>
                    <a:ext uri="{FF2B5EF4-FFF2-40B4-BE49-F238E27FC236}">
                      <a16:creationId xmlns:a16="http://schemas.microsoft.com/office/drawing/2014/main" id="{7FAB8085-1BBB-A8BD-701B-9FA43CE6B58D}"/>
                    </a:ext>
                  </a:extLst>
                </p:cNvPr>
                <p:cNvSpPr/>
                <p:nvPr/>
              </p:nvSpPr>
              <p:spPr>
                <a:xfrm>
                  <a:off x="1996755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0" name="직사각형 1449">
                  <a:extLst>
                    <a:ext uri="{FF2B5EF4-FFF2-40B4-BE49-F238E27FC236}">
                      <a16:creationId xmlns:a16="http://schemas.microsoft.com/office/drawing/2014/main" id="{7C85C579-D165-B969-5FED-AD49918CBA37}"/>
                    </a:ext>
                  </a:extLst>
                </p:cNvPr>
                <p:cNvSpPr/>
                <p:nvPr/>
              </p:nvSpPr>
              <p:spPr>
                <a:xfrm>
                  <a:off x="2137099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1" name="직사각형 1450">
                  <a:extLst>
                    <a:ext uri="{FF2B5EF4-FFF2-40B4-BE49-F238E27FC236}">
                      <a16:creationId xmlns:a16="http://schemas.microsoft.com/office/drawing/2014/main" id="{013DDC93-73BB-9A8D-40D0-A1061F2E1AD0}"/>
                    </a:ext>
                  </a:extLst>
                </p:cNvPr>
                <p:cNvSpPr/>
                <p:nvPr/>
              </p:nvSpPr>
              <p:spPr>
                <a:xfrm>
                  <a:off x="2277444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2" name="직사각형 1451">
                  <a:extLst>
                    <a:ext uri="{FF2B5EF4-FFF2-40B4-BE49-F238E27FC236}">
                      <a16:creationId xmlns:a16="http://schemas.microsoft.com/office/drawing/2014/main" id="{A539F6A7-D6B7-0BDA-912B-B1D2F6109401}"/>
                    </a:ext>
                  </a:extLst>
                </p:cNvPr>
                <p:cNvSpPr/>
                <p:nvPr/>
              </p:nvSpPr>
              <p:spPr>
                <a:xfrm>
                  <a:off x="2417788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3" name="직사각형 1452">
                  <a:extLst>
                    <a:ext uri="{FF2B5EF4-FFF2-40B4-BE49-F238E27FC236}">
                      <a16:creationId xmlns:a16="http://schemas.microsoft.com/office/drawing/2014/main" id="{E92913CC-BE7B-1DAA-CB96-BE1050045D1C}"/>
                    </a:ext>
                  </a:extLst>
                </p:cNvPr>
                <p:cNvSpPr/>
                <p:nvPr/>
              </p:nvSpPr>
              <p:spPr>
                <a:xfrm>
                  <a:off x="2558064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4" name="직사각형 1453">
                  <a:extLst>
                    <a:ext uri="{FF2B5EF4-FFF2-40B4-BE49-F238E27FC236}">
                      <a16:creationId xmlns:a16="http://schemas.microsoft.com/office/drawing/2014/main" id="{FDB72A8B-9489-A84C-CB8A-354DCAADA503}"/>
                    </a:ext>
                  </a:extLst>
                </p:cNvPr>
                <p:cNvSpPr/>
                <p:nvPr/>
              </p:nvSpPr>
              <p:spPr>
                <a:xfrm>
                  <a:off x="1996756" y="2920437"/>
                  <a:ext cx="701652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0" name="그룹 1069">
              <a:extLst>
                <a:ext uri="{FF2B5EF4-FFF2-40B4-BE49-F238E27FC236}">
                  <a16:creationId xmlns:a16="http://schemas.microsoft.com/office/drawing/2014/main" id="{CDB9031F-93F4-230B-2628-4EE422131BC3}"/>
                </a:ext>
              </a:extLst>
            </p:cNvPr>
            <p:cNvGrpSpPr/>
            <p:nvPr/>
          </p:nvGrpSpPr>
          <p:grpSpPr>
            <a:xfrm>
              <a:off x="7277681" y="376799"/>
              <a:ext cx="2114162" cy="3052201"/>
              <a:chOff x="540138" y="376799"/>
              <a:chExt cx="2114162" cy="3052201"/>
            </a:xfrm>
          </p:grpSpPr>
          <p:sp>
            <p:nvSpPr>
              <p:cNvPr id="1071" name="직사각형 1070">
                <a:extLst>
                  <a:ext uri="{FF2B5EF4-FFF2-40B4-BE49-F238E27FC236}">
                    <a16:creationId xmlns:a16="http://schemas.microsoft.com/office/drawing/2014/main" id="{A254A4E8-880F-EFA3-37C4-F7A6013DBCCD}"/>
                  </a:ext>
                </a:extLst>
              </p:cNvPr>
              <p:cNvSpPr/>
              <p:nvPr/>
            </p:nvSpPr>
            <p:spPr>
              <a:xfrm>
                <a:off x="540144" y="2370934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2" name="직사각형 1071">
                <a:extLst>
                  <a:ext uri="{FF2B5EF4-FFF2-40B4-BE49-F238E27FC236}">
                    <a16:creationId xmlns:a16="http://schemas.microsoft.com/office/drawing/2014/main" id="{964ECFC6-0C2C-4097-A62C-73515E4D2ACC}"/>
                  </a:ext>
                </a:extLst>
              </p:cNvPr>
              <p:cNvSpPr/>
              <p:nvPr/>
            </p:nvSpPr>
            <p:spPr>
              <a:xfrm>
                <a:off x="540144" y="631826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3" name="직사각형 1072">
                <a:extLst>
                  <a:ext uri="{FF2B5EF4-FFF2-40B4-BE49-F238E27FC236}">
                    <a16:creationId xmlns:a16="http://schemas.microsoft.com/office/drawing/2014/main" id="{610A8AE7-0C65-7388-0B8D-6E3F2A8B535E}"/>
                  </a:ext>
                </a:extLst>
              </p:cNvPr>
              <p:cNvSpPr/>
              <p:nvPr/>
            </p:nvSpPr>
            <p:spPr>
              <a:xfrm>
                <a:off x="540146" y="1128714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4" name="직사각형 1073">
                <a:extLst>
                  <a:ext uri="{FF2B5EF4-FFF2-40B4-BE49-F238E27FC236}">
                    <a16:creationId xmlns:a16="http://schemas.microsoft.com/office/drawing/2014/main" id="{1E70F337-21FB-E529-C4B0-9299AD274646}"/>
                  </a:ext>
                </a:extLst>
              </p:cNvPr>
              <p:cNvSpPr/>
              <p:nvPr/>
            </p:nvSpPr>
            <p:spPr>
              <a:xfrm>
                <a:off x="540144" y="880270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5" name="직사각형 1074">
                <a:extLst>
                  <a:ext uri="{FF2B5EF4-FFF2-40B4-BE49-F238E27FC236}">
                    <a16:creationId xmlns:a16="http://schemas.microsoft.com/office/drawing/2014/main" id="{10FD85FD-770B-4679-BB05-2BB0CD330D0E}"/>
                  </a:ext>
                </a:extLst>
              </p:cNvPr>
              <p:cNvSpPr/>
              <p:nvPr/>
            </p:nvSpPr>
            <p:spPr>
              <a:xfrm>
                <a:off x="540145" y="1377158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6" name="직사각형 1075">
                <a:extLst>
                  <a:ext uri="{FF2B5EF4-FFF2-40B4-BE49-F238E27FC236}">
                    <a16:creationId xmlns:a16="http://schemas.microsoft.com/office/drawing/2014/main" id="{4E8611D2-3568-E430-76D8-B092EE5971DF}"/>
                  </a:ext>
                </a:extLst>
              </p:cNvPr>
              <p:cNvSpPr/>
              <p:nvPr/>
            </p:nvSpPr>
            <p:spPr>
              <a:xfrm>
                <a:off x="540147" y="1874046"/>
                <a:ext cx="2114153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7" name="직사각형 1076">
                <a:extLst>
                  <a:ext uri="{FF2B5EF4-FFF2-40B4-BE49-F238E27FC236}">
                    <a16:creationId xmlns:a16="http://schemas.microsoft.com/office/drawing/2014/main" id="{3FA7CE1E-6AFF-EA79-FA1E-7446E575E264}"/>
                  </a:ext>
                </a:extLst>
              </p:cNvPr>
              <p:cNvSpPr/>
              <p:nvPr/>
            </p:nvSpPr>
            <p:spPr>
              <a:xfrm>
                <a:off x="540147" y="1625602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8" name="직사각형 1077">
                <a:extLst>
                  <a:ext uri="{FF2B5EF4-FFF2-40B4-BE49-F238E27FC236}">
                    <a16:creationId xmlns:a16="http://schemas.microsoft.com/office/drawing/2014/main" id="{4D52592E-6434-57DA-9477-D9ACA332827F}"/>
                  </a:ext>
                </a:extLst>
              </p:cNvPr>
              <p:cNvSpPr/>
              <p:nvPr/>
            </p:nvSpPr>
            <p:spPr>
              <a:xfrm>
                <a:off x="540144" y="2122490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9" name="직사각형 1078">
                <a:extLst>
                  <a:ext uri="{FF2B5EF4-FFF2-40B4-BE49-F238E27FC236}">
                    <a16:creationId xmlns:a16="http://schemas.microsoft.com/office/drawing/2014/main" id="{A4C0BF5C-ABB2-D19B-3FD0-41D2D9B1EBEB}"/>
                  </a:ext>
                </a:extLst>
              </p:cNvPr>
              <p:cNvSpPr/>
              <p:nvPr/>
            </p:nvSpPr>
            <p:spPr>
              <a:xfrm>
                <a:off x="540144" y="2619378"/>
                <a:ext cx="2114153" cy="248444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0" name="직사각형 1079">
                <a:extLst>
                  <a:ext uri="{FF2B5EF4-FFF2-40B4-BE49-F238E27FC236}">
                    <a16:creationId xmlns:a16="http://schemas.microsoft.com/office/drawing/2014/main" id="{891CD103-AB39-70D1-3224-C4967185516E}"/>
                  </a:ext>
                </a:extLst>
              </p:cNvPr>
              <p:cNvSpPr/>
              <p:nvPr/>
            </p:nvSpPr>
            <p:spPr>
              <a:xfrm>
                <a:off x="2417347" y="2655350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1" name="직사각형 1080">
                <a:extLst>
                  <a:ext uri="{FF2B5EF4-FFF2-40B4-BE49-F238E27FC236}">
                    <a16:creationId xmlns:a16="http://schemas.microsoft.com/office/drawing/2014/main" id="{4870B260-28C1-D44A-0F2D-6C686AAD89E4}"/>
                  </a:ext>
                </a:extLst>
              </p:cNvPr>
              <p:cNvSpPr/>
              <p:nvPr/>
            </p:nvSpPr>
            <p:spPr>
              <a:xfrm>
                <a:off x="540144" y="380208"/>
                <a:ext cx="2114147" cy="248444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2" name="TextBox 1081">
                <a:extLst>
                  <a:ext uri="{FF2B5EF4-FFF2-40B4-BE49-F238E27FC236}">
                    <a16:creationId xmlns:a16="http://schemas.microsoft.com/office/drawing/2014/main" id="{D0B7B8EB-2577-100A-B7F1-54F1217EA588}"/>
                  </a:ext>
                </a:extLst>
              </p:cNvPr>
              <p:cNvSpPr txBox="1"/>
              <p:nvPr/>
            </p:nvSpPr>
            <p:spPr>
              <a:xfrm>
                <a:off x="540144" y="376799"/>
                <a:ext cx="2114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FCFD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DATE           /          /            D - </a:t>
                </a:r>
                <a:endParaRPr lang="ko-KR" altLang="en-US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pic>
            <p:nvPicPr>
              <p:cNvPr id="1083" name="Picture 2">
                <a:extLst>
                  <a:ext uri="{FF2B5EF4-FFF2-40B4-BE49-F238E27FC236}">
                    <a16:creationId xmlns:a16="http://schemas.microsoft.com/office/drawing/2014/main" id="{B886B3BC-179B-5891-8C86-55F626B809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839" y="2913063"/>
                <a:ext cx="123890" cy="127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4" name="직사각형 1083">
                <a:extLst>
                  <a:ext uri="{FF2B5EF4-FFF2-40B4-BE49-F238E27FC236}">
                    <a16:creationId xmlns:a16="http://schemas.microsoft.com/office/drawing/2014/main" id="{C6A3405A-906C-8D77-E2F6-A59DED3147AB}"/>
                  </a:ext>
                </a:extLst>
              </p:cNvPr>
              <p:cNvSpPr/>
              <p:nvPr/>
            </p:nvSpPr>
            <p:spPr>
              <a:xfrm>
                <a:off x="540138" y="2867821"/>
                <a:ext cx="2114153" cy="561179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5" name="직사각형 1084">
                <a:extLst>
                  <a:ext uri="{FF2B5EF4-FFF2-40B4-BE49-F238E27FC236}">
                    <a16:creationId xmlns:a16="http://schemas.microsoft.com/office/drawing/2014/main" id="{7CB0EB6C-312A-CE23-AB21-937754708894}"/>
                  </a:ext>
                </a:extLst>
              </p:cNvPr>
              <p:cNvSpPr/>
              <p:nvPr/>
            </p:nvSpPr>
            <p:spPr>
              <a:xfrm>
                <a:off x="540144" y="376799"/>
                <a:ext cx="2114152" cy="3052201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6" name="TextBox 1085">
                <a:extLst>
                  <a:ext uri="{FF2B5EF4-FFF2-40B4-BE49-F238E27FC236}">
                    <a16:creationId xmlns:a16="http://schemas.microsoft.com/office/drawing/2014/main" id="{5447B159-8EFE-BBF3-25D7-E9D1FA5641BE}"/>
                  </a:ext>
                </a:extLst>
              </p:cNvPr>
              <p:cNvSpPr txBox="1"/>
              <p:nvPr/>
            </p:nvSpPr>
            <p:spPr>
              <a:xfrm>
                <a:off x="540139" y="2862706"/>
                <a:ext cx="16601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FCFD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                                |</a:t>
                </a:r>
                <a:endParaRPr lang="ko-KR" altLang="en-US" sz="1100" dirty="0">
                  <a:solidFill>
                    <a:srgbClr val="CFCFD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cxnSp>
            <p:nvCxnSpPr>
              <p:cNvPr id="1087" name="직선 연결선 1086">
                <a:extLst>
                  <a:ext uri="{FF2B5EF4-FFF2-40B4-BE49-F238E27FC236}">
                    <a16:creationId xmlns:a16="http://schemas.microsoft.com/office/drawing/2014/main" id="{11F17973-E5E4-9E7B-67A6-18868D152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50" y="638409"/>
                <a:ext cx="0" cy="2224297"/>
              </a:xfrm>
              <a:prstGeom prst="line">
                <a:avLst/>
              </a:prstGeom>
              <a:ln w="9525">
                <a:solidFill>
                  <a:srgbClr val="CFCFD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8" name="직사각형 1407">
                <a:extLst>
                  <a:ext uri="{FF2B5EF4-FFF2-40B4-BE49-F238E27FC236}">
                    <a16:creationId xmlns:a16="http://schemas.microsoft.com/office/drawing/2014/main" id="{1463DC1E-CD96-C632-D87C-B8B67DC94035}"/>
                  </a:ext>
                </a:extLst>
              </p:cNvPr>
              <p:cNvSpPr/>
              <p:nvPr/>
            </p:nvSpPr>
            <p:spPr>
              <a:xfrm>
                <a:off x="2417347" y="2406907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9" name="직사각형 1408">
                <a:extLst>
                  <a:ext uri="{FF2B5EF4-FFF2-40B4-BE49-F238E27FC236}">
                    <a16:creationId xmlns:a16="http://schemas.microsoft.com/office/drawing/2014/main" id="{8B2C990E-C406-52E1-8656-3B0F247A51E6}"/>
                  </a:ext>
                </a:extLst>
              </p:cNvPr>
              <p:cNvSpPr/>
              <p:nvPr/>
            </p:nvSpPr>
            <p:spPr>
              <a:xfrm>
                <a:off x="2417347" y="2158460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0" name="직사각형 1409">
                <a:extLst>
                  <a:ext uri="{FF2B5EF4-FFF2-40B4-BE49-F238E27FC236}">
                    <a16:creationId xmlns:a16="http://schemas.microsoft.com/office/drawing/2014/main" id="{17FFE90D-04F7-8756-5816-B673367EA4F0}"/>
                  </a:ext>
                </a:extLst>
              </p:cNvPr>
              <p:cNvSpPr/>
              <p:nvPr/>
            </p:nvSpPr>
            <p:spPr>
              <a:xfrm>
                <a:off x="2417347" y="1910017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1" name="직사각형 1410">
                <a:extLst>
                  <a:ext uri="{FF2B5EF4-FFF2-40B4-BE49-F238E27FC236}">
                    <a16:creationId xmlns:a16="http://schemas.microsoft.com/office/drawing/2014/main" id="{FB305506-8A12-F1B0-ECE2-B8EB1AF276DA}"/>
                  </a:ext>
                </a:extLst>
              </p:cNvPr>
              <p:cNvSpPr/>
              <p:nvPr/>
            </p:nvSpPr>
            <p:spPr>
              <a:xfrm>
                <a:off x="2417347" y="1661572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2" name="직사각형 1411">
                <a:extLst>
                  <a:ext uri="{FF2B5EF4-FFF2-40B4-BE49-F238E27FC236}">
                    <a16:creationId xmlns:a16="http://schemas.microsoft.com/office/drawing/2014/main" id="{5C27495D-F632-F825-1C19-6EFBE0DCE1B2}"/>
                  </a:ext>
                </a:extLst>
              </p:cNvPr>
              <p:cNvSpPr/>
              <p:nvPr/>
            </p:nvSpPr>
            <p:spPr>
              <a:xfrm>
                <a:off x="2417347" y="1413129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3" name="직사각형 1412">
                <a:extLst>
                  <a:ext uri="{FF2B5EF4-FFF2-40B4-BE49-F238E27FC236}">
                    <a16:creationId xmlns:a16="http://schemas.microsoft.com/office/drawing/2014/main" id="{7D73DDFC-2A06-EF9A-6CFD-F69E44A14E01}"/>
                  </a:ext>
                </a:extLst>
              </p:cNvPr>
              <p:cNvSpPr/>
              <p:nvPr/>
            </p:nvSpPr>
            <p:spPr>
              <a:xfrm>
                <a:off x="2417347" y="1164682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4" name="직사각형 1413">
                <a:extLst>
                  <a:ext uri="{FF2B5EF4-FFF2-40B4-BE49-F238E27FC236}">
                    <a16:creationId xmlns:a16="http://schemas.microsoft.com/office/drawing/2014/main" id="{06EBB80A-9AB7-15E5-E470-F1DCBC644036}"/>
                  </a:ext>
                </a:extLst>
              </p:cNvPr>
              <p:cNvSpPr/>
              <p:nvPr/>
            </p:nvSpPr>
            <p:spPr>
              <a:xfrm>
                <a:off x="2417347" y="916239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5" name="직사각형 1414">
                <a:extLst>
                  <a:ext uri="{FF2B5EF4-FFF2-40B4-BE49-F238E27FC236}">
                    <a16:creationId xmlns:a16="http://schemas.microsoft.com/office/drawing/2014/main" id="{AD02CCB1-4EA2-86A3-BE9B-5C446197C77E}"/>
                  </a:ext>
                </a:extLst>
              </p:cNvPr>
              <p:cNvSpPr/>
              <p:nvPr/>
            </p:nvSpPr>
            <p:spPr>
              <a:xfrm>
                <a:off x="2417347" y="672911"/>
                <a:ext cx="182245" cy="176500"/>
              </a:xfrm>
              <a:prstGeom prst="rect">
                <a:avLst/>
              </a:prstGeom>
              <a:noFill/>
              <a:ln>
                <a:solidFill>
                  <a:srgbClr val="CFCFD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16" name="그룹 1415">
                <a:extLst>
                  <a:ext uri="{FF2B5EF4-FFF2-40B4-BE49-F238E27FC236}">
                    <a16:creationId xmlns:a16="http://schemas.microsoft.com/office/drawing/2014/main" id="{8E1C2866-3820-73B3-D7B0-48E332823287}"/>
                  </a:ext>
                </a:extLst>
              </p:cNvPr>
              <p:cNvGrpSpPr/>
              <p:nvPr/>
            </p:nvGrpSpPr>
            <p:grpSpPr>
              <a:xfrm>
                <a:off x="1897939" y="2920437"/>
                <a:ext cx="701653" cy="135920"/>
                <a:chOff x="1996755" y="2920437"/>
                <a:chExt cx="701653" cy="135920"/>
              </a:xfrm>
            </p:grpSpPr>
            <p:sp>
              <p:nvSpPr>
                <p:cNvPr id="1417" name="직사각형 1416">
                  <a:extLst>
                    <a:ext uri="{FF2B5EF4-FFF2-40B4-BE49-F238E27FC236}">
                      <a16:creationId xmlns:a16="http://schemas.microsoft.com/office/drawing/2014/main" id="{E3DECFE1-CBED-9582-3485-F64E863DC7D9}"/>
                    </a:ext>
                  </a:extLst>
                </p:cNvPr>
                <p:cNvSpPr/>
                <p:nvPr/>
              </p:nvSpPr>
              <p:spPr>
                <a:xfrm>
                  <a:off x="1996755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8" name="직사각형 1417">
                  <a:extLst>
                    <a:ext uri="{FF2B5EF4-FFF2-40B4-BE49-F238E27FC236}">
                      <a16:creationId xmlns:a16="http://schemas.microsoft.com/office/drawing/2014/main" id="{CBCA6FDE-5DBF-79D3-D2B6-CF89B20D83CB}"/>
                    </a:ext>
                  </a:extLst>
                </p:cNvPr>
                <p:cNvSpPr/>
                <p:nvPr/>
              </p:nvSpPr>
              <p:spPr>
                <a:xfrm>
                  <a:off x="2137099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9" name="직사각형 1418">
                  <a:extLst>
                    <a:ext uri="{FF2B5EF4-FFF2-40B4-BE49-F238E27FC236}">
                      <a16:creationId xmlns:a16="http://schemas.microsoft.com/office/drawing/2014/main" id="{B2F70C11-029A-7F2C-AC28-1A834A71E19B}"/>
                    </a:ext>
                  </a:extLst>
                </p:cNvPr>
                <p:cNvSpPr/>
                <p:nvPr/>
              </p:nvSpPr>
              <p:spPr>
                <a:xfrm>
                  <a:off x="2277444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0" name="직사각형 1419">
                  <a:extLst>
                    <a:ext uri="{FF2B5EF4-FFF2-40B4-BE49-F238E27FC236}">
                      <a16:creationId xmlns:a16="http://schemas.microsoft.com/office/drawing/2014/main" id="{4579F03C-8D9B-202C-6EA5-9519E2D37A91}"/>
                    </a:ext>
                  </a:extLst>
                </p:cNvPr>
                <p:cNvSpPr/>
                <p:nvPr/>
              </p:nvSpPr>
              <p:spPr>
                <a:xfrm>
                  <a:off x="2417788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1" name="직사각형 1420">
                  <a:extLst>
                    <a:ext uri="{FF2B5EF4-FFF2-40B4-BE49-F238E27FC236}">
                      <a16:creationId xmlns:a16="http://schemas.microsoft.com/office/drawing/2014/main" id="{CF52CFFB-6A3F-9B4B-01A4-439D7968864D}"/>
                    </a:ext>
                  </a:extLst>
                </p:cNvPr>
                <p:cNvSpPr/>
                <p:nvPr/>
              </p:nvSpPr>
              <p:spPr>
                <a:xfrm>
                  <a:off x="2558064" y="2920437"/>
                  <a:ext cx="140344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2" name="직사각형 1421">
                  <a:extLst>
                    <a:ext uri="{FF2B5EF4-FFF2-40B4-BE49-F238E27FC236}">
                      <a16:creationId xmlns:a16="http://schemas.microsoft.com/office/drawing/2014/main" id="{0F0A6B86-DEA5-B0AB-C397-01545FA83273}"/>
                    </a:ext>
                  </a:extLst>
                </p:cNvPr>
                <p:cNvSpPr/>
                <p:nvPr/>
              </p:nvSpPr>
              <p:spPr>
                <a:xfrm>
                  <a:off x="1996756" y="2920437"/>
                  <a:ext cx="701652" cy="135920"/>
                </a:xfrm>
                <a:prstGeom prst="rect">
                  <a:avLst/>
                </a:prstGeom>
                <a:noFill/>
                <a:ln w="9525">
                  <a:solidFill>
                    <a:srgbClr val="CFCFD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595" name="직사각형 1594">
            <a:extLst>
              <a:ext uri="{FF2B5EF4-FFF2-40B4-BE49-F238E27FC236}">
                <a16:creationId xmlns:a16="http://schemas.microsoft.com/office/drawing/2014/main" id="{385AEE3E-365E-1C56-EA97-58BBBB854BC1}"/>
              </a:ext>
            </a:extLst>
          </p:cNvPr>
          <p:cNvSpPr/>
          <p:nvPr/>
        </p:nvSpPr>
        <p:spPr>
          <a:xfrm>
            <a:off x="546678" y="285457"/>
            <a:ext cx="2152374" cy="3052202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AA963F7-977C-1089-BED0-A801C353C6AF}"/>
              </a:ext>
            </a:extLst>
          </p:cNvPr>
          <p:cNvSpPr/>
          <p:nvPr/>
        </p:nvSpPr>
        <p:spPr>
          <a:xfrm>
            <a:off x="535862" y="290571"/>
            <a:ext cx="2114152" cy="3052201"/>
          </a:xfrm>
          <a:prstGeom prst="rect">
            <a:avLst/>
          </a:prstGeom>
          <a:noFill/>
          <a:ln>
            <a:solidFill>
              <a:srgbClr val="CFCF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2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15c2599-c546-457a-a317-aa004297f10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0CF6D3A6E326642953E87ABC45F86E3" ma:contentTypeVersion="13" ma:contentTypeDescription="새 문서를 만듭니다." ma:contentTypeScope="" ma:versionID="538446e3ff8516f607dcdb971797b952">
  <xsd:schema xmlns:xsd="http://www.w3.org/2001/XMLSchema" xmlns:xs="http://www.w3.org/2001/XMLSchema" xmlns:p="http://schemas.microsoft.com/office/2006/metadata/properties" xmlns:ns3="315c2599-c546-457a-a317-aa004297f10f" targetNamespace="http://schemas.microsoft.com/office/2006/metadata/properties" ma:root="true" ma:fieldsID="efeba402e2950e12d828f66342f8ec71" ns3:_="">
    <xsd:import namespace="315c2599-c546-457a-a317-aa004297f1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c2599-c546-457a-a317-aa004297f1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AFCAC2-7FF9-4212-A4C4-5AA8833EF98E}">
  <ds:schemaRefs>
    <ds:schemaRef ds:uri="http://purl.org/dc/elements/1.1/"/>
    <ds:schemaRef ds:uri="http://schemas.openxmlformats.org/package/2006/metadata/core-properties"/>
    <ds:schemaRef ds:uri="315c2599-c546-457a-a317-aa004297f10f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67BFE4-803D-4A01-AA6B-7533A85DD6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49E2EB-01EF-4FF0-9B29-0237D3BAFB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5c2599-c546-457a-a317-aa004297f1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49</Words>
  <Application>Microsoft Office PowerPoint</Application>
  <PresentationFormat>A4 용지(210x297mm)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Pretendard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신유찬</dc:creator>
  <cp:lastModifiedBy>신유찬</cp:lastModifiedBy>
  <cp:revision>2</cp:revision>
  <dcterms:created xsi:type="dcterms:W3CDTF">2023-12-31T05:06:04Z</dcterms:created>
  <dcterms:modified xsi:type="dcterms:W3CDTF">2023-12-31T06:10:05Z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0x01010040CF6D3A6E326642953E87ABC45F86E3</vt:lpwstr>
  </property>
</Properties>
</file>