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B23-6666-42E6-92AD-252D6E2C786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0245-35E5-4995-80E8-85EE4E4DF2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B23-6666-42E6-92AD-252D6E2C786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0245-35E5-4995-80E8-85EE4E4DF2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B23-6666-42E6-92AD-252D6E2C786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0245-35E5-4995-80E8-85EE4E4DF2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B23-6666-42E6-92AD-252D6E2C786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0245-35E5-4995-80E8-85EE4E4DF2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B23-6666-42E6-92AD-252D6E2C786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0245-35E5-4995-80E8-85EE4E4DF2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B23-6666-42E6-92AD-252D6E2C786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0245-35E5-4995-80E8-85EE4E4DF2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B23-6666-42E6-92AD-252D6E2C786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0245-35E5-4995-80E8-85EE4E4DF2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B23-6666-42E6-92AD-252D6E2C786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0245-35E5-4995-80E8-85EE4E4DF2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B23-6666-42E6-92AD-252D6E2C786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0245-35E5-4995-80E8-85EE4E4DF2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B23-6666-42E6-92AD-252D6E2C786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60245-35E5-4995-80E8-85EE4E4DF2F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B23-6666-42E6-92AD-252D6E2C786F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E60245-35E5-4995-80E8-85EE4E4DF2F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E60245-35E5-4995-80E8-85EE4E4DF2F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6FD8B23-6666-42E6-92AD-252D6E2C786F}" type="datetimeFigureOut">
              <a:rPr lang="en-IN" smtClean="0"/>
              <a:t>24-07-2022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foundry.com/en/blog/data-analytics/the-data-analysis-process-step-by-step/#step-two-collecting-the-data" TargetMode="External"/><Relationship Id="rId2" Type="http://schemas.openxmlformats.org/officeDocument/2006/relationships/hyperlink" Target="https://careerfoundry.com/en/blog/data-analytics/the-data-analysis-process-step-by-step/#step-one-defining-the-ques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reerfoundry.com/en/blog/data-analytics/the-data-analysis-process-step-by-step/#step-five-sharing-your-results" TargetMode="External"/><Relationship Id="rId5" Type="http://schemas.openxmlformats.org/officeDocument/2006/relationships/hyperlink" Target="https://careerfoundry.com/en/blog/data-analytics/the-data-analysis-process-step-by-step/#step-four-analyzing-the-data" TargetMode="External"/><Relationship Id="rId4" Type="http://schemas.openxmlformats.org/officeDocument/2006/relationships/hyperlink" Target="https://careerfoundry.com/en/blog/data-analytics/the-data-analysis-process-step-by-step/#step-three-cleaning-the-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/>
              <a:t>FLIGHT PRICE PREDICTION PROJECT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Submitted by:</a:t>
            </a:r>
          </a:p>
          <a:p>
            <a:r>
              <a:rPr lang="en-IN" dirty="0" err="1"/>
              <a:t>Yogesh.C.Mudliar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68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We can see the plot between y test and prediction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00200"/>
            <a:ext cx="590465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3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For tuning our model we used Hyperparameter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7620000" cy="36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6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Random search of parameters, using 5 fold cross validation, </a:t>
            </a:r>
            <a:br>
              <a:rPr lang="en-IN" sz="2400" dirty="0"/>
            </a:br>
            <a:r>
              <a:rPr lang="en-IN" sz="2400" dirty="0"/>
              <a:t>search across 100 different combinations: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10709"/>
            <a:ext cx="7620000" cy="37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5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800" dirty="0"/>
              <a:t>I find out the price of Flight price with the available independent variables</a:t>
            </a:r>
          </a:p>
          <a:p>
            <a:pPr lvl="0"/>
            <a:r>
              <a:rPr lang="en-IN" sz="2800" dirty="0"/>
              <a:t>I find out which variables are important to predict the price of variable by plotting countplot</a:t>
            </a:r>
          </a:p>
          <a:p>
            <a:pPr lvl="0"/>
            <a:r>
              <a:rPr lang="en-IN" sz="2800" dirty="0"/>
              <a:t>I fined which variables are important to predict the price of variable</a:t>
            </a:r>
          </a:p>
          <a:p>
            <a:pPr lvl="0"/>
            <a:r>
              <a:rPr lang="en-IN" sz="2800" dirty="0"/>
              <a:t> </a:t>
            </a:r>
            <a:r>
              <a:rPr lang="en-IN" sz="2400" dirty="0"/>
              <a:t>For tuning our model we used </a:t>
            </a:r>
            <a:r>
              <a:rPr lang="en-IN" sz="2400" dirty="0" smtClean="0"/>
              <a:t>Hyperparameter.</a:t>
            </a:r>
          </a:p>
          <a:p>
            <a:pPr lvl="0"/>
            <a:r>
              <a:rPr lang="en-US" sz="2400" dirty="0"/>
              <a:t>Random search of parameters, using 5 fold cross validation, </a:t>
            </a:r>
            <a:r>
              <a:rPr lang="en-US" sz="2400" dirty="0" smtClean="0"/>
              <a:t>search </a:t>
            </a:r>
            <a:r>
              <a:rPr lang="en-US" sz="2400" dirty="0"/>
              <a:t>across 100 different </a:t>
            </a:r>
            <a:r>
              <a:rPr lang="en-US" sz="2400" dirty="0" smtClean="0"/>
              <a:t>combinations.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827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96752"/>
            <a:ext cx="6768752" cy="4752528"/>
          </a:xfrm>
        </p:spPr>
      </p:pic>
    </p:spTree>
    <p:extLst>
      <p:ext uri="{BB962C8B-B14F-4D97-AF65-F5344CB8AC3E}">
        <p14:creationId xmlns:p14="http://schemas.microsoft.com/office/powerpoint/2010/main" val="376771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Anyone who has booked a flight ticket knows how unexpectedly the prices vary. The cheapest available ticket on a given flight gets more and less expensive over time. This usually happens as an attempt to maximize revenue based on </a:t>
            </a:r>
          </a:p>
          <a:p>
            <a:r>
              <a:rPr lang="en-IN" dirty="0" smtClean="0"/>
              <a:t>Time </a:t>
            </a:r>
            <a:r>
              <a:rPr lang="en-IN" dirty="0"/>
              <a:t>of purchase patterns (making sure last-minute purchases are expensive) </a:t>
            </a:r>
          </a:p>
          <a:p>
            <a:r>
              <a:rPr lang="en-IN" dirty="0" smtClean="0"/>
              <a:t>Keeping </a:t>
            </a:r>
            <a:r>
              <a:rPr lang="en-IN" dirty="0"/>
              <a:t>the flight as full as they want it (raising prices on a flight which is filling up in order to reduce sales and hold back inventory for those expensive last-minute expensive purchases) </a:t>
            </a:r>
          </a:p>
          <a:p>
            <a:r>
              <a:rPr lang="en-IN" dirty="0" smtClean="0"/>
              <a:t>We have </a:t>
            </a:r>
            <a:r>
              <a:rPr lang="en-IN" dirty="0"/>
              <a:t>to work on a project where you collect data of flight fares with other features and work to make a model to predict fares of </a:t>
            </a:r>
            <a:r>
              <a:rPr lang="en-IN" dirty="0" smtClean="0"/>
              <a:t>flights.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90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Defining the question</a:t>
            </a:r>
            <a:endParaRPr lang="en-US" b="1" dirty="0"/>
          </a:p>
          <a:p>
            <a:pPr marL="114300" indent="0">
              <a:buNone/>
            </a:pPr>
            <a:r>
              <a:rPr lang="en-IN" dirty="0"/>
              <a:t>First I </a:t>
            </a:r>
            <a:r>
              <a:rPr lang="en-IN" dirty="0">
                <a:hlinkClick r:id="rId2"/>
              </a:rPr>
              <a:t>define  the</a:t>
            </a:r>
            <a:r>
              <a:rPr lang="en-IN" dirty="0"/>
              <a:t> problem </a:t>
            </a:r>
            <a:r>
              <a:rPr lang="en-IN" dirty="0" err="1"/>
              <a:t>statmente</a:t>
            </a:r>
            <a:endParaRPr lang="en-US" dirty="0"/>
          </a:p>
          <a:p>
            <a:r>
              <a:rPr lang="en-US" b="1" dirty="0">
                <a:hlinkClick r:id="rId3"/>
              </a:rPr>
              <a:t>Collecting the data</a:t>
            </a:r>
            <a:endParaRPr lang="en-US" dirty="0"/>
          </a:p>
          <a:p>
            <a:r>
              <a:rPr lang="en-US" b="1" dirty="0">
                <a:hlinkClick r:id="rId4"/>
              </a:rPr>
              <a:t>Cleaning the data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-Removing major errors, duplicates, and outliers</a:t>
            </a:r>
          </a:p>
          <a:p>
            <a:pPr marL="114300" indent="0">
              <a:buNone/>
            </a:pPr>
            <a:r>
              <a:rPr lang="en-US" dirty="0"/>
              <a:t>-Removing unwanted data points</a:t>
            </a:r>
          </a:p>
          <a:p>
            <a:pPr marL="114300" indent="0">
              <a:buNone/>
            </a:pPr>
            <a:r>
              <a:rPr lang="en-US" dirty="0"/>
              <a:t>-Bringing structure to your data</a:t>
            </a:r>
          </a:p>
          <a:p>
            <a:pPr marL="114300" indent="0">
              <a:buNone/>
            </a:pPr>
            <a:r>
              <a:rPr lang="en-US" dirty="0"/>
              <a:t>-Filling in major gaps</a:t>
            </a:r>
          </a:p>
          <a:p>
            <a:r>
              <a:rPr lang="en-US" b="1" dirty="0">
                <a:hlinkClick r:id="rId5"/>
              </a:rPr>
              <a:t>Analyzing the data</a:t>
            </a:r>
            <a:endParaRPr lang="en-US" dirty="0"/>
          </a:p>
          <a:p>
            <a:r>
              <a:rPr lang="en-US" b="1" dirty="0">
                <a:hlinkClick r:id="rId6"/>
              </a:rPr>
              <a:t>Sharing your </a:t>
            </a:r>
            <a:r>
              <a:rPr lang="en-US" b="1" dirty="0" smtClean="0">
                <a:hlinkClick r:id="rId6"/>
              </a:rPr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9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all null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00808"/>
            <a:ext cx="2664296" cy="37444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303413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0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Described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7620000" cy="3888432"/>
          </a:xfrm>
        </p:spPr>
      </p:pic>
      <p:sp>
        <p:nvSpPr>
          <p:cNvPr id="6" name="TextBox 5"/>
          <p:cNvSpPr txBox="1"/>
          <p:nvPr/>
        </p:nvSpPr>
        <p:spPr>
          <a:xfrm>
            <a:off x="467544" y="57332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Our data is very much clean and ready for ML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34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620000" cy="1944216"/>
          </a:xfrm>
        </p:spPr>
        <p:txBody>
          <a:bodyPr/>
          <a:lstStyle/>
          <a:p>
            <a:r>
              <a:rPr lang="en-US" sz="2800" dirty="0"/>
              <a:t>From graph we can see that Jet Airways Business have the highest </a:t>
            </a:r>
            <a:r>
              <a:rPr lang="en-US" sz="2800" dirty="0" smtClean="0"/>
              <a:t>Price. Apart </a:t>
            </a:r>
            <a:r>
              <a:rPr lang="en-US" sz="2800" dirty="0"/>
              <a:t>from the first Airline almost all are having similar median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7620000" cy="3970518"/>
          </a:xfrm>
        </p:spPr>
      </p:pic>
    </p:spTree>
    <p:extLst>
      <p:ext uri="{BB962C8B-B14F-4D97-AF65-F5344CB8AC3E}">
        <p14:creationId xmlns:p14="http://schemas.microsoft.com/office/powerpoint/2010/main" val="316832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plot graph of feature </a:t>
            </a:r>
            <a:r>
              <a:rPr lang="en-US" sz="3600" dirty="0" smtClean="0"/>
              <a:t>importance </a:t>
            </a:r>
            <a:r>
              <a:rPr lang="en-US" sz="3600" dirty="0"/>
              <a:t>for better visualization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6" y="1556792"/>
            <a:ext cx="7297168" cy="4534737"/>
          </a:xfrm>
        </p:spPr>
      </p:pic>
    </p:spTree>
    <p:extLst>
      <p:ext uri="{BB962C8B-B14F-4D97-AF65-F5344CB8AC3E}">
        <p14:creationId xmlns:p14="http://schemas.microsoft.com/office/powerpoint/2010/main" val="428240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Total stops will affect the price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6336704" cy="4320480"/>
          </a:xfrm>
        </p:spPr>
      </p:pic>
    </p:spTree>
    <p:extLst>
      <p:ext uri="{BB962C8B-B14F-4D97-AF65-F5344CB8AC3E}">
        <p14:creationId xmlns:p14="http://schemas.microsoft.com/office/powerpoint/2010/main" val="2876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Applying machine learning and finding the results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16" y="1988840"/>
            <a:ext cx="6211167" cy="3672408"/>
          </a:xfrm>
        </p:spPr>
      </p:pic>
    </p:spTree>
    <p:extLst>
      <p:ext uri="{BB962C8B-B14F-4D97-AF65-F5344CB8AC3E}">
        <p14:creationId xmlns:p14="http://schemas.microsoft.com/office/powerpoint/2010/main" val="1383083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</TotalTime>
  <Words>335</Words>
  <Application>Microsoft Office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FLIGHT PRICE PREDICTION PROJECT </vt:lpstr>
      <vt:lpstr>Problem Statement</vt:lpstr>
      <vt:lpstr>Exploratory data analysis</vt:lpstr>
      <vt:lpstr>Removed all null values</vt:lpstr>
      <vt:lpstr>Described dataset</vt:lpstr>
      <vt:lpstr>From graph we can see that Jet Airways Business have the highest Price. Apart from the first Airline almost all are having similar median</vt:lpstr>
      <vt:lpstr>plot graph of feature importance for better visualization</vt:lpstr>
      <vt:lpstr>Total stops will affect the price</vt:lpstr>
      <vt:lpstr>Applying machine learning and finding the results</vt:lpstr>
      <vt:lpstr>We can see the plot between y test and prediction</vt:lpstr>
      <vt:lpstr>For tuning our model we used Hyperparameter</vt:lpstr>
      <vt:lpstr>Random search of parameters, using 5 fold cross validation,  search across 100 different combinations: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PROJECT </dc:title>
  <dc:creator>Acer</dc:creator>
  <cp:lastModifiedBy>Acer</cp:lastModifiedBy>
  <cp:revision>8</cp:revision>
  <dcterms:created xsi:type="dcterms:W3CDTF">2022-07-24T13:26:35Z</dcterms:created>
  <dcterms:modified xsi:type="dcterms:W3CDTF">2022-07-24T14:23:58Z</dcterms:modified>
</cp:coreProperties>
</file>