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5" r:id="rId3"/>
    <p:sldId id="263" r:id="rId4"/>
    <p:sldId id="264" r:id="rId5"/>
    <p:sldId id="266" r:id="rId6"/>
    <p:sldId id="262" r:id="rId7"/>
    <p:sldId id="261" r:id="rId8"/>
    <p:sldId id="260" r:id="rId9"/>
    <p:sldId id="259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EC96E8-D2A0-4336-80CC-BA584DDE911F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4F528F-9501-496F-84CD-EB0625C352B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foundry.com/en/blog/data-analytics/the-data-analysis-process-step-by-step/#step-two-collecting-the-data" TargetMode="External"/><Relationship Id="rId2" Type="http://schemas.openxmlformats.org/officeDocument/2006/relationships/hyperlink" Target="https://careerfoundry.com/en/blog/data-analytics/the-data-analysis-process-step-by-step/#step-one-defining-the-ques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foundry.com/en/blog/data-analytics/the-data-analysis-process-step-by-step/#step-five-sharing-your-results" TargetMode="External"/><Relationship Id="rId5" Type="http://schemas.openxmlformats.org/officeDocument/2006/relationships/hyperlink" Target="https://careerfoundry.com/en/blog/data-analytics/the-data-analysis-process-step-by-step/#step-four-analyzing-the-data" TargetMode="External"/><Relationship Id="rId4" Type="http://schemas.openxmlformats.org/officeDocument/2006/relationships/hyperlink" Target="https://careerfoundry.com/en/blog/data-analytics/the-data-analysis-process-step-by-step/#step-three-cleaning-the-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124744"/>
            <a:ext cx="7406640" cy="1472184"/>
          </a:xfrm>
        </p:spPr>
        <p:txBody>
          <a:bodyPr/>
          <a:lstStyle/>
          <a:p>
            <a:r>
              <a:rPr lang="en-IN" b="1" dirty="0">
                <a:effectLst/>
              </a:rPr>
              <a:t>RATINGS PREDICTION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7406640" cy="1752600"/>
          </a:xfrm>
        </p:spPr>
        <p:txBody>
          <a:bodyPr/>
          <a:lstStyle/>
          <a:p>
            <a:r>
              <a:rPr lang="en-IN" dirty="0"/>
              <a:t>Submitted by:</a:t>
            </a:r>
          </a:p>
          <a:p>
            <a:r>
              <a:rPr lang="en-IN" dirty="0"/>
              <a:t>Yogesh.C.Mudliar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8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52736"/>
            <a:ext cx="6480720" cy="4824536"/>
          </a:xfrm>
        </p:spPr>
      </p:pic>
    </p:spTree>
    <p:extLst>
      <p:ext uri="{BB962C8B-B14F-4D97-AF65-F5344CB8AC3E}">
        <p14:creationId xmlns:p14="http://schemas.microsoft.com/office/powerpoint/2010/main" val="34081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Autofit/>
          </a:bodyPr>
          <a:lstStyle/>
          <a:p>
            <a:r>
              <a:rPr lang="en-IN" sz="2800" dirty="0"/>
              <a:t>We have a client who has a website where people write different </a:t>
            </a:r>
            <a:r>
              <a:rPr lang="en-IN" sz="2800" dirty="0" smtClean="0"/>
              <a:t>reviews </a:t>
            </a:r>
            <a:r>
              <a:rPr lang="en-IN" sz="2800" dirty="0"/>
              <a:t>for technical </a:t>
            </a:r>
            <a:r>
              <a:rPr lang="en-IN" sz="2800" dirty="0" smtClean="0"/>
              <a:t>products.</a:t>
            </a:r>
          </a:p>
          <a:p>
            <a:r>
              <a:rPr lang="en-IN" sz="2800" dirty="0"/>
              <a:t>Now they are adding a new feature to their website i.e. the reviewer will have to add stars (rating) as well with the review. </a:t>
            </a:r>
            <a:endParaRPr lang="en-IN" sz="2800" dirty="0" smtClean="0"/>
          </a:p>
          <a:p>
            <a:r>
              <a:rPr lang="en-IN" sz="2800" dirty="0"/>
              <a:t>Now they want to predict ratings for the reviews which were written in the past and they don’t have a rating. </a:t>
            </a:r>
            <a:endParaRPr lang="en-IN" sz="2800" dirty="0" smtClean="0"/>
          </a:p>
          <a:p>
            <a:r>
              <a:rPr lang="en-IN" sz="2800" dirty="0"/>
              <a:t>So, we have to build an application which can predict the rating by seeing the review.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9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14202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</a:rPr>
              <a:t>5 Reasons Why You’re  E-Commerce Company Needs Ratings &amp; </a:t>
            </a:r>
            <a:r>
              <a:rPr lang="en-IN" sz="3600" dirty="0" smtClean="0">
                <a:effectLst/>
              </a:rPr>
              <a:t>Reviews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92896"/>
            <a:ext cx="7498080" cy="3565376"/>
          </a:xfrm>
        </p:spPr>
        <p:txBody>
          <a:bodyPr>
            <a:normAutofit/>
          </a:bodyPr>
          <a:lstStyle/>
          <a:p>
            <a:r>
              <a:rPr lang="en-IN" sz="3600" dirty="0"/>
              <a:t>Generate </a:t>
            </a:r>
            <a:r>
              <a:rPr lang="en-IN" sz="3600" dirty="0" smtClean="0"/>
              <a:t>Trust</a:t>
            </a:r>
          </a:p>
          <a:p>
            <a:r>
              <a:rPr lang="en-IN" sz="3600" dirty="0"/>
              <a:t>Strengthen Marketing </a:t>
            </a:r>
            <a:r>
              <a:rPr lang="en-IN" sz="3600" dirty="0" smtClean="0"/>
              <a:t>Efforts</a:t>
            </a:r>
          </a:p>
          <a:p>
            <a:r>
              <a:rPr lang="en-IN" sz="3600" dirty="0"/>
              <a:t>To Drive More </a:t>
            </a:r>
            <a:r>
              <a:rPr lang="en-IN" sz="3600" dirty="0" smtClean="0"/>
              <a:t>Revenue</a:t>
            </a:r>
          </a:p>
          <a:p>
            <a:r>
              <a:rPr lang="en-IN" sz="3600" dirty="0"/>
              <a:t>Increase Visibility on </a:t>
            </a:r>
            <a:r>
              <a:rPr lang="en-IN" sz="3600" dirty="0" smtClean="0"/>
              <a:t>Google</a:t>
            </a:r>
          </a:p>
          <a:p>
            <a:r>
              <a:rPr lang="en-IN" sz="3600" dirty="0"/>
              <a:t>Optimize Strategy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357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dirty="0">
                <a:hlinkClick r:id="rId2"/>
              </a:rPr>
              <a:t>Defining the question</a:t>
            </a:r>
            <a:endParaRPr lang="en-US" sz="3000" b="1" dirty="0"/>
          </a:p>
          <a:p>
            <a:r>
              <a:rPr lang="en-US" sz="3000" b="1" dirty="0" smtClean="0">
                <a:hlinkClick r:id="rId3"/>
              </a:rPr>
              <a:t>Collecting </a:t>
            </a:r>
            <a:r>
              <a:rPr lang="en-US" sz="3000" b="1" dirty="0">
                <a:hlinkClick r:id="rId3"/>
              </a:rPr>
              <a:t>the data</a:t>
            </a:r>
            <a:endParaRPr lang="en-US" sz="3000" dirty="0"/>
          </a:p>
          <a:p>
            <a:r>
              <a:rPr lang="en-US" sz="3000" b="1" dirty="0">
                <a:hlinkClick r:id="rId4"/>
              </a:rPr>
              <a:t>Cleaning the data</a:t>
            </a:r>
            <a:endParaRPr lang="en-US" sz="3000" b="1" dirty="0"/>
          </a:p>
          <a:p>
            <a:pPr marL="114300" indent="0">
              <a:buNone/>
            </a:pPr>
            <a:r>
              <a:rPr lang="en-US" sz="3000" dirty="0"/>
              <a:t>-Removing major errors, </a:t>
            </a:r>
            <a:r>
              <a:rPr lang="en-US" sz="3000" dirty="0" smtClean="0"/>
              <a:t>duplicates</a:t>
            </a:r>
            <a:endParaRPr lang="en-US" sz="3000" dirty="0"/>
          </a:p>
          <a:p>
            <a:pPr marL="114300" indent="0">
              <a:buNone/>
            </a:pPr>
            <a:r>
              <a:rPr lang="en-US" sz="3000" dirty="0"/>
              <a:t>-Removing unwanted data points</a:t>
            </a:r>
          </a:p>
          <a:p>
            <a:pPr marL="114300" indent="0">
              <a:buNone/>
            </a:pPr>
            <a:r>
              <a:rPr lang="en-US" sz="3000" dirty="0"/>
              <a:t>-Bringing structure to your data</a:t>
            </a:r>
          </a:p>
          <a:p>
            <a:pPr marL="114300" indent="0">
              <a:buNone/>
            </a:pPr>
            <a:r>
              <a:rPr lang="en-US" sz="3000" dirty="0"/>
              <a:t>-Filling in major gaps</a:t>
            </a:r>
          </a:p>
          <a:p>
            <a:r>
              <a:rPr lang="en-US" sz="3000" b="1" dirty="0">
                <a:hlinkClick r:id="rId5"/>
              </a:rPr>
              <a:t>Analyzing the data</a:t>
            </a:r>
            <a:endParaRPr lang="en-US" sz="3000" dirty="0"/>
          </a:p>
          <a:p>
            <a:r>
              <a:rPr lang="en-US" sz="3000" b="1" dirty="0">
                <a:hlinkClick r:id="rId6"/>
              </a:rPr>
              <a:t>Sharing your results</a:t>
            </a:r>
            <a:endParaRPr lang="en-US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0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>
            <a:noAutofit/>
          </a:bodyPr>
          <a:lstStyle/>
          <a:p>
            <a:r>
              <a:rPr lang="en-IN" sz="3200" dirty="0">
                <a:effectLst/>
              </a:rPr>
              <a:t>R</a:t>
            </a:r>
            <a:r>
              <a:rPr lang="en-IN" sz="3200" dirty="0" smtClean="0">
                <a:effectLst/>
              </a:rPr>
              <a:t>emoved all unnecessary data, punctuation, and </a:t>
            </a:r>
            <a:r>
              <a:rPr lang="en-IN" sz="3200" dirty="0">
                <a:effectLst/>
              </a:rPr>
              <a:t>Remove </a:t>
            </a:r>
            <a:r>
              <a:rPr lang="en-IN" sz="3200" dirty="0" smtClean="0">
                <a:effectLst/>
              </a:rPr>
              <a:t>stop words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499350" cy="3016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81128"/>
            <a:ext cx="727280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effectLst/>
              </a:rPr>
              <a:t>Identification of possible problem-solving </a:t>
            </a:r>
            <a:r>
              <a:rPr lang="en-IN" sz="3200" b="1" dirty="0" smtClean="0">
                <a:effectLst/>
              </a:rPr>
              <a:t>approaches</a:t>
            </a:r>
            <a:r>
              <a:rPr lang="en-IN" sz="3200" dirty="0">
                <a:effectLst/>
              </a:rPr>
              <a:t/>
            </a:r>
            <a:br>
              <a:rPr lang="en-IN" sz="3200" dirty="0">
                <a:effectLst/>
              </a:rPr>
            </a:br>
            <a:r>
              <a:rPr lang="en-IN" sz="3200" dirty="0">
                <a:effectLst/>
              </a:rPr>
              <a:t/>
            </a:r>
            <a:br>
              <a:rPr lang="en-IN" sz="3200" dirty="0">
                <a:effectLst/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9654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dirty="0"/>
              <a:t>Read dataset and make it in proper format.</a:t>
            </a:r>
          </a:p>
          <a:p>
            <a:pPr lvl="0"/>
            <a:r>
              <a:rPr lang="en-IN" dirty="0"/>
              <a:t>Encode labels</a:t>
            </a:r>
          </a:p>
          <a:p>
            <a:r>
              <a:rPr lang="en-IN" dirty="0" smtClean="0"/>
              <a:t>Convert </a:t>
            </a:r>
            <a:r>
              <a:rPr lang="en-IN" dirty="0"/>
              <a:t>all cases to lower: I will now convert the text to all lowercase. Our machine learning algorithms recognize words that start with a capital letter as different words, and we will convert them to lowercase. Thus, our machine learning algorithms will not perceive words that start with a capital letter as a different word.</a:t>
            </a:r>
          </a:p>
          <a:p>
            <a:r>
              <a:rPr lang="en-IN" dirty="0" smtClean="0"/>
              <a:t>Remove </a:t>
            </a:r>
            <a:r>
              <a:rPr lang="en-IN" dirty="0"/>
              <a:t>punctuations</a:t>
            </a:r>
          </a:p>
          <a:p>
            <a:r>
              <a:rPr lang="en-IN" dirty="0" smtClean="0"/>
              <a:t>Remove </a:t>
            </a:r>
            <a:r>
              <a:rPr lang="en-IN" dirty="0"/>
              <a:t>Stop words</a:t>
            </a:r>
          </a:p>
          <a:p>
            <a:r>
              <a:rPr lang="en-IN" dirty="0" smtClean="0"/>
              <a:t>Check </a:t>
            </a:r>
            <a:r>
              <a:rPr lang="en-IN" dirty="0"/>
              <a:t>stats of messages</a:t>
            </a:r>
          </a:p>
          <a:p>
            <a:r>
              <a:rPr lang="en-IN" dirty="0" smtClean="0"/>
              <a:t>Convert </a:t>
            </a:r>
            <a:r>
              <a:rPr lang="en-IN" dirty="0"/>
              <a:t>all texts into vectors</a:t>
            </a:r>
          </a:p>
          <a:p>
            <a:r>
              <a:rPr lang="en-IN" dirty="0" smtClean="0"/>
              <a:t>Import </a:t>
            </a:r>
            <a:r>
              <a:rPr lang="en-IN" dirty="0"/>
              <a:t>classifier</a:t>
            </a:r>
          </a:p>
          <a:p>
            <a:r>
              <a:rPr lang="en-IN" dirty="0" smtClean="0"/>
              <a:t>Train </a:t>
            </a:r>
            <a:r>
              <a:rPr lang="en-IN" dirty="0"/>
              <a:t>and test</a:t>
            </a:r>
          </a:p>
          <a:p>
            <a:r>
              <a:rPr lang="en-IN" dirty="0" smtClean="0"/>
              <a:t>Check </a:t>
            </a:r>
            <a:r>
              <a:rPr lang="en-IN" dirty="0"/>
              <a:t>the accuracy/confusion matrix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9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8621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>
                <a:effectLst/>
              </a:rPr>
              <a:t>Testing of Identified Approaches (Algorithms)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988840"/>
            <a:ext cx="7498080" cy="4501480"/>
          </a:xfrm>
        </p:spPr>
        <p:txBody>
          <a:bodyPr/>
          <a:lstStyle/>
          <a:p>
            <a:r>
              <a:rPr lang="en-IN" dirty="0" err="1" smtClean="0"/>
              <a:t>sklearn.feature_extraction.text</a:t>
            </a:r>
            <a:r>
              <a:rPr lang="en-IN" dirty="0" smtClean="0"/>
              <a:t> </a:t>
            </a:r>
            <a:r>
              <a:rPr lang="en-IN" dirty="0"/>
              <a:t>import </a:t>
            </a:r>
            <a:r>
              <a:rPr lang="en-IN" dirty="0" err="1"/>
              <a:t>TfidfVectorizer</a:t>
            </a:r>
            <a:endParaRPr lang="en-IN" dirty="0"/>
          </a:p>
          <a:p>
            <a:r>
              <a:rPr lang="en-IN" dirty="0" err="1" smtClean="0"/>
              <a:t>sklearn.model_selection</a:t>
            </a:r>
            <a:r>
              <a:rPr lang="en-IN" dirty="0" smtClean="0"/>
              <a:t> </a:t>
            </a:r>
            <a:r>
              <a:rPr lang="en-IN" dirty="0"/>
              <a:t>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 err="1" smtClean="0"/>
              <a:t>sklearn.svm</a:t>
            </a:r>
            <a:r>
              <a:rPr lang="en-IN" dirty="0" smtClean="0"/>
              <a:t> </a:t>
            </a:r>
            <a:r>
              <a:rPr lang="en-IN" dirty="0"/>
              <a:t>import </a:t>
            </a:r>
            <a:r>
              <a:rPr lang="en-IN" dirty="0" err="1"/>
              <a:t>LinearSVC</a:t>
            </a:r>
            <a:endParaRPr lang="en-IN" dirty="0"/>
          </a:p>
          <a:p>
            <a:r>
              <a:rPr lang="en-IN" dirty="0" err="1" smtClean="0"/>
              <a:t>sklearn.metrics</a:t>
            </a:r>
            <a:r>
              <a:rPr lang="en-IN" dirty="0" smtClean="0"/>
              <a:t> </a:t>
            </a:r>
            <a:r>
              <a:rPr lang="en-IN" dirty="0"/>
              <a:t>import </a:t>
            </a:r>
            <a:r>
              <a:rPr lang="en-IN" dirty="0" err="1"/>
              <a:t>classification_report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6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>
                <a:effectLst/>
              </a:rPr>
              <a:t>Interpretation of the Results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93168"/>
          </a:xfrm>
        </p:spPr>
        <p:txBody>
          <a:bodyPr/>
          <a:lstStyle/>
          <a:p>
            <a:r>
              <a:rPr lang="en-IN" sz="2000" dirty="0" smtClean="0"/>
              <a:t>We </a:t>
            </a:r>
            <a:r>
              <a:rPr lang="en-IN" sz="2000" dirty="0"/>
              <a:t>want to predict ratings for the reviews which were written in the past and we don’t have a rating. So, we have to build an application which can predict the rating by seeing the review. We build an application that can predict ratings according to the given reviews.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2976"/>
            <a:ext cx="6984776" cy="33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/>
              </a:rPr>
              <a:t>CONCLUSION 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40060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Especially since 92% of consumers now read online </a:t>
            </a:r>
            <a:r>
              <a:rPr lang="en-IN" sz="2400" dirty="0" smtClean="0"/>
              <a:t>reviews, E-Commerce </a:t>
            </a:r>
            <a:r>
              <a:rPr lang="en-IN" sz="2400" dirty="0"/>
              <a:t>businesses need to rethink their strategies for implementing the proper digital strategy in order to take advantage of the viral effects that customer reviews have. </a:t>
            </a:r>
            <a:endParaRPr lang="en-IN" sz="2400" dirty="0" smtClean="0"/>
          </a:p>
          <a:p>
            <a:r>
              <a:rPr lang="en-IN" sz="2400" dirty="0" smtClean="0"/>
              <a:t>Generating </a:t>
            </a:r>
            <a:r>
              <a:rPr lang="en-IN" sz="2400" dirty="0"/>
              <a:t>brand reputation and product value by aligning your feedback with your marketing strategies is the perfect way to convert visitors into loyal customers.</a:t>
            </a:r>
          </a:p>
          <a:p>
            <a:r>
              <a:rPr lang="en-IN" dirty="0"/>
              <a:t> </a:t>
            </a:r>
            <a:r>
              <a:rPr lang="en-IN" sz="2400" dirty="0"/>
              <a:t>The better you know your customers, then the better original and unique content you can provide for them. </a:t>
            </a:r>
            <a:endParaRPr lang="en-IN" sz="2400" dirty="0" smtClean="0"/>
          </a:p>
          <a:p>
            <a:r>
              <a:rPr lang="en-IN" sz="2400" dirty="0" smtClean="0"/>
              <a:t>Collecting </a:t>
            </a:r>
            <a:r>
              <a:rPr lang="en-IN" sz="2400" dirty="0"/>
              <a:t>reviews and ratings </a:t>
            </a:r>
            <a:r>
              <a:rPr lang="en-IN" sz="2400" dirty="0"/>
              <a:t>enables you to gain insight into what user-generated content your audience prefers and provides search engine crawlers with the content needed to properly evaluate a website.</a:t>
            </a:r>
            <a:r>
              <a:rPr lang="en-IN" sz="24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7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</TotalTime>
  <Words>348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RATINGS PREDICTION </vt:lpstr>
      <vt:lpstr>Problem Statement</vt:lpstr>
      <vt:lpstr>5 Reasons Why You’re  E-Commerce Company Needs Ratings &amp; Reviews</vt:lpstr>
      <vt:lpstr>Exploratory data analysis</vt:lpstr>
      <vt:lpstr>Removed all unnecessary data, punctuation, and Remove stop words</vt:lpstr>
      <vt:lpstr>Identification of possible problem-solving approaches  </vt:lpstr>
      <vt:lpstr>Testing of Identified Approaches (Algorithms) </vt:lpstr>
      <vt:lpstr>Interpretation of the Results </vt:lpstr>
      <vt:lpstr>CONCLUSION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 </dc:title>
  <dc:creator>Acer</dc:creator>
  <cp:lastModifiedBy>Acer</cp:lastModifiedBy>
  <cp:revision>11</cp:revision>
  <dcterms:created xsi:type="dcterms:W3CDTF">2022-08-12T16:09:07Z</dcterms:created>
  <dcterms:modified xsi:type="dcterms:W3CDTF">2022-08-12T18:20:13Z</dcterms:modified>
</cp:coreProperties>
</file>