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7470" autoAdjust="0"/>
  </p:normalViewPr>
  <p:slideViewPr>
    <p:cSldViewPr>
      <p:cViewPr>
        <p:scale>
          <a:sx n="100" d="100"/>
          <a:sy n="100" d="100"/>
        </p:scale>
        <p:origin x="-787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BFF05-4BD9-4589-8042-91A215710C6E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C8364-AC15-470D-9B4C-C47F9DB46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33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8364-AC15-470D-9B4C-C47F9DB468F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05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2B5123C-71A9-4A60-90E0-8DA9A4BCAD22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5191EB6-1274-4B9E-B151-AAD0D5CD99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Programming 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9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err="1" smtClean="0"/>
              <a:t>Peiyuan</a:t>
            </a:r>
            <a:r>
              <a:rPr lang="zh-TW" altLang="en-US" sz="2800" dirty="0" smtClean="0"/>
              <a:t>在 </a:t>
            </a:r>
            <a:r>
              <a:rPr lang="en-US" altLang="zh-TW" sz="2800" dirty="0" err="1" smtClean="0"/>
              <a:t>iphone</a:t>
            </a:r>
            <a:r>
              <a:rPr lang="en-US" altLang="zh-TW" sz="2800" dirty="0" smtClean="0"/>
              <a:t> X</a:t>
            </a:r>
            <a:r>
              <a:rPr lang="zh-TW" altLang="en-US" sz="2800" dirty="0" smtClean="0"/>
              <a:t>上市前，接到一個任務，必須測試出手機的耐摔程度，意即最高可以從 </a:t>
            </a:r>
            <a:r>
              <a:rPr lang="en-US" altLang="zh-TW" sz="2800" dirty="0" smtClean="0"/>
              <a:t>N </a:t>
            </a:r>
            <a:r>
              <a:rPr lang="zh-TW" altLang="en-US" sz="2800" dirty="0" smtClean="0"/>
              <a:t>層樓的建築丟下而不會摔壞，由於 </a:t>
            </a:r>
            <a:r>
              <a:rPr lang="en-US" altLang="zh-TW" sz="2800" dirty="0" err="1" smtClean="0"/>
              <a:t>iphone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好貴，時間也有限</a:t>
            </a:r>
            <a:r>
              <a:rPr lang="en-US" altLang="zh-TW" sz="2800" dirty="0"/>
              <a:t>: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(1)</a:t>
            </a:r>
            <a:r>
              <a:rPr lang="zh-TW" altLang="en-US" sz="2800" dirty="0" smtClean="0"/>
              <a:t>  在給定的手機數量</a:t>
            </a:r>
            <a:r>
              <a:rPr lang="en-US" altLang="zh-TW" sz="2800" dirty="0" smtClean="0"/>
              <a:t>(K)</a:t>
            </a:r>
            <a:r>
              <a:rPr lang="zh-TW" altLang="en-US" sz="2800" dirty="0" smtClean="0"/>
              <a:t>以及</a:t>
            </a:r>
            <a:r>
              <a:rPr lang="zh-TW" altLang="en-US" sz="2800" dirty="0"/>
              <a:t>建築物</a:t>
            </a:r>
            <a:r>
              <a:rPr lang="zh-TW" altLang="en-US" sz="2800" dirty="0" smtClean="0"/>
              <a:t>高度</a:t>
            </a:r>
            <a:r>
              <a:rPr lang="en-US" altLang="zh-TW" sz="2800" dirty="0" smtClean="0"/>
              <a:t>(N)</a:t>
            </a:r>
            <a:r>
              <a:rPr lang="zh-TW" altLang="en-US" sz="2800" dirty="0" smtClean="0"/>
              <a:t>下，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Peiyuan</a:t>
            </a:r>
            <a:r>
              <a:rPr lang="zh-TW" altLang="en-US" sz="2800" dirty="0" smtClean="0"/>
              <a:t> 要找出某個策略，無論手機會在哪一層樓被摔壞，他</a:t>
            </a:r>
            <a:r>
              <a:rPr lang="zh-TW" altLang="en-US" sz="2800" dirty="0"/>
              <a:t>可以</a:t>
            </a:r>
            <a:r>
              <a:rPr lang="zh-TW" altLang="en-US" sz="2800" dirty="0" smtClean="0"/>
              <a:t>在丟</a:t>
            </a:r>
            <a:r>
              <a:rPr lang="en-US" altLang="zh-TW" sz="2800" dirty="0" smtClean="0"/>
              <a:t>X</a:t>
            </a:r>
            <a:r>
              <a:rPr lang="zh-TW" altLang="en-US" sz="2800" dirty="0" smtClean="0"/>
              <a:t> 次內找到答案，且在所有策略中，</a:t>
            </a:r>
            <a:r>
              <a:rPr lang="en-US" altLang="zh-TW" sz="2800" dirty="0" smtClean="0"/>
              <a:t>X</a:t>
            </a:r>
            <a:r>
              <a:rPr lang="zh-TW" altLang="en-US" sz="2800" dirty="0" smtClean="0"/>
              <a:t>值為最小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(2)</a:t>
            </a:r>
            <a:r>
              <a:rPr lang="zh-TW" altLang="en-US" sz="2800" dirty="0" smtClean="0"/>
              <a:t>  承</a:t>
            </a:r>
            <a:r>
              <a:rPr lang="en-US" altLang="zh-TW" sz="2800" dirty="0" smtClean="0"/>
              <a:t>(1)</a:t>
            </a:r>
            <a:r>
              <a:rPr lang="zh-TW" altLang="en-US" sz="2800" dirty="0" smtClean="0"/>
              <a:t>，以</a:t>
            </a:r>
            <a:r>
              <a:rPr lang="en-US" altLang="zh-TW" sz="2800" dirty="0" smtClean="0"/>
              <a:t>K</a:t>
            </a:r>
            <a:r>
              <a:rPr lang="zh-TW" altLang="en-US" sz="2800" dirty="0" smtClean="0"/>
              <a:t>支手機丟</a:t>
            </a:r>
            <a:r>
              <a:rPr lang="en-US" altLang="zh-TW" sz="2800" dirty="0" smtClean="0"/>
              <a:t>X</a:t>
            </a:r>
            <a:r>
              <a:rPr lang="zh-TW" altLang="en-US" sz="2800" dirty="0" smtClean="0"/>
              <a:t>次，求出可以測到最高層樓 的丟法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3633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Notice</a:t>
            </a:r>
          </a:p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假定所有手機品質完全相同</a:t>
            </a:r>
            <a:endParaRPr lang="en-US" altLang="zh-TW" sz="2400" dirty="0" smtClean="0"/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若手機摔下去沒有壞，可以重複使用，但要算已經丟了一次</a:t>
            </a:r>
            <a:endParaRPr lang="en-US" altLang="zh-TW" sz="2400" dirty="0" smtClean="0"/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若手機在第</a:t>
            </a:r>
            <a:r>
              <a:rPr lang="en-US" altLang="zh-TW" sz="2400" dirty="0" smtClean="0"/>
              <a:t>N</a:t>
            </a:r>
            <a:r>
              <a:rPr lang="zh-TW" altLang="en-US" sz="2400" dirty="0"/>
              <a:t>層</a:t>
            </a:r>
            <a:r>
              <a:rPr lang="zh-TW" altLang="en-US" sz="2400" dirty="0" smtClean="0"/>
              <a:t>被摔壞，則</a:t>
            </a:r>
            <a:r>
              <a:rPr lang="en-US" altLang="zh-TW" sz="2400" dirty="0" smtClean="0"/>
              <a:t>N+1</a:t>
            </a:r>
            <a:r>
              <a:rPr lang="zh-TW" altLang="en-US" sz="2400" dirty="0" smtClean="0"/>
              <a:t>層以上都會被摔壞</a:t>
            </a:r>
            <a:endParaRPr lang="en-US" altLang="zh-TW" sz="2400" dirty="0" smtClean="0"/>
          </a:p>
          <a:p>
            <a:r>
              <a:rPr lang="en-US" altLang="zh-TW" sz="2400" dirty="0" smtClean="0"/>
              <a:t>4.</a:t>
            </a:r>
            <a:r>
              <a:rPr lang="zh-TW" altLang="en-US" sz="2400" dirty="0" smtClean="0"/>
              <a:t>手機在最高樓層有可能不會被摔壞</a:t>
            </a:r>
            <a:endParaRPr lang="en-US" altLang="zh-TW" sz="2400" dirty="0" smtClean="0"/>
          </a:p>
          <a:p>
            <a:r>
              <a:rPr lang="en-US" altLang="zh-TW" sz="2400" dirty="0" smtClean="0"/>
              <a:t>5.</a:t>
            </a:r>
            <a:r>
              <a:rPr lang="zh-TW" altLang="en-US" sz="2400" dirty="0" smtClean="0"/>
              <a:t>手機在第一層有可能會被摔壞</a:t>
            </a:r>
            <a:endParaRPr lang="en-US" altLang="zh-TW" sz="2400" dirty="0" smtClean="0"/>
          </a:p>
          <a:p>
            <a:r>
              <a:rPr lang="en-US" altLang="zh-TW" sz="2400" dirty="0" smtClean="0"/>
              <a:t>6.</a:t>
            </a:r>
            <a:r>
              <a:rPr lang="zh-TW" altLang="en-US" sz="2400" dirty="0" smtClean="0"/>
              <a:t>你的演算法</a:t>
            </a:r>
            <a:r>
              <a:rPr lang="zh-TW" altLang="en-US" sz="2400" dirty="0"/>
              <a:t>必須</a:t>
            </a:r>
            <a:r>
              <a:rPr lang="zh-TW" altLang="en-US" sz="2400" dirty="0" smtClean="0"/>
              <a:t>能夠</a:t>
            </a:r>
            <a:r>
              <a:rPr lang="zh-TW" altLang="en-US" sz="2400" b="1" dirty="0"/>
              <a:t>確定</a:t>
            </a:r>
            <a:r>
              <a:rPr lang="zh-TW" altLang="en-US" sz="2400" dirty="0" smtClean="0"/>
              <a:t>手機是</a:t>
            </a:r>
            <a:r>
              <a:rPr lang="zh-TW" altLang="en-US" sz="2400" dirty="0"/>
              <a:t>在第幾</a:t>
            </a:r>
            <a:r>
              <a:rPr lang="zh-TW" altLang="en-US" sz="2400" dirty="0" smtClean="0"/>
              <a:t>層開始會被</a:t>
            </a:r>
            <a:r>
              <a:rPr lang="zh-TW" altLang="en-US" sz="2400" dirty="0"/>
              <a:t>摔壞</a:t>
            </a:r>
          </a:p>
        </p:txBody>
      </p:sp>
    </p:spTree>
    <p:extLst>
      <p:ext uri="{BB962C8B-B14F-4D97-AF65-F5344CB8AC3E}">
        <p14:creationId xmlns:p14="http://schemas.microsoft.com/office/powerpoint/2010/main" val="13365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/>
              <a:t>Case 1: </a:t>
            </a:r>
            <a:r>
              <a:rPr lang="zh-TW" altLang="en-US" sz="1400" dirty="0"/>
              <a:t>給一支手機，要測</a:t>
            </a:r>
            <a:r>
              <a:rPr lang="en-US" altLang="zh-TW" sz="1400" dirty="0"/>
              <a:t>14</a:t>
            </a:r>
            <a:r>
              <a:rPr lang="zh-TW" altLang="en-US" sz="1400" dirty="0"/>
              <a:t>層樓。</a:t>
            </a:r>
          </a:p>
          <a:p>
            <a:r>
              <a:rPr lang="zh-TW" altLang="en-US" sz="1400" dirty="0"/>
              <a:t>分析</a:t>
            </a:r>
            <a:r>
              <a:rPr lang="en-US" altLang="zh-TW" sz="1400" dirty="0"/>
              <a:t>: </a:t>
            </a:r>
            <a:r>
              <a:rPr lang="zh-TW" altLang="en-US" sz="1400" dirty="0"/>
              <a:t>因為只有一支手機，摔壞就沒了，因此第一次測試必須從第一層丟下。</a:t>
            </a:r>
            <a:r>
              <a:rPr lang="en-US" altLang="zh-TW" sz="1400" dirty="0"/>
              <a:t>(</a:t>
            </a:r>
            <a:r>
              <a:rPr lang="zh-TW" altLang="en-US" sz="1400" dirty="0"/>
              <a:t>否則若是從第二層或更高樓層丟下且摔壞了，就不知道從第一層丟下是否會壞</a:t>
            </a:r>
            <a:r>
              <a:rPr lang="en-US" altLang="zh-TW" sz="1400" dirty="0"/>
              <a:t>)</a:t>
            </a:r>
            <a:r>
              <a:rPr lang="zh-TW" altLang="en-US" sz="1400" dirty="0"/>
              <a:t>。同理，第二次測試必須從第二層丟下，第三次測試必須從第三層丟下</a:t>
            </a:r>
            <a:r>
              <a:rPr lang="en-US" altLang="zh-TW" sz="1400" dirty="0"/>
              <a:t>...</a:t>
            </a:r>
            <a:r>
              <a:rPr lang="zh-TW" altLang="en-US" sz="1400" dirty="0"/>
              <a:t>。因為共有</a:t>
            </a:r>
            <a:r>
              <a:rPr lang="en-US" altLang="zh-TW" sz="1400" dirty="0"/>
              <a:t>14</a:t>
            </a:r>
            <a:r>
              <a:rPr lang="zh-TW" altLang="en-US" sz="1400" dirty="0"/>
              <a:t>層樓，故</a:t>
            </a:r>
            <a:r>
              <a:rPr lang="en-US" altLang="zh-TW" sz="1400" dirty="0"/>
              <a:t>worst case</a:t>
            </a:r>
            <a:r>
              <a:rPr lang="zh-TW" altLang="en-US" sz="1400" dirty="0"/>
              <a:t>必須測</a:t>
            </a:r>
            <a:r>
              <a:rPr lang="en-US" altLang="zh-TW" sz="1400" dirty="0"/>
              <a:t>14</a:t>
            </a:r>
            <a:r>
              <a:rPr lang="zh-TW" altLang="en-US" sz="1400" dirty="0"/>
              <a:t>次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r>
              <a:rPr lang="zh-TW" altLang="en-US" sz="1400" dirty="0" smtClean="0"/>
              <a:t>輸出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你必須將 </a:t>
            </a:r>
            <a:r>
              <a:rPr lang="en-US" altLang="zh-TW" sz="1400" dirty="0" smtClean="0"/>
              <a:t>“14”</a:t>
            </a:r>
            <a:r>
              <a:rPr lang="zh-TW" altLang="en-US" sz="1400" dirty="0" smtClean="0"/>
              <a:t> 以及以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支</a:t>
            </a:r>
            <a:r>
              <a:rPr lang="zh-TW" altLang="en-US" sz="1400" dirty="0"/>
              <a:t>手機</a:t>
            </a:r>
            <a:r>
              <a:rPr lang="zh-TW" altLang="en-US" sz="1400" dirty="0" smtClean="0"/>
              <a:t>丟</a:t>
            </a:r>
            <a:r>
              <a:rPr lang="en-US" altLang="zh-TW" sz="1400" dirty="0" smtClean="0"/>
              <a:t>14</a:t>
            </a:r>
            <a:r>
              <a:rPr lang="zh-TW" altLang="en-US" sz="1400" dirty="0" smtClean="0"/>
              <a:t>次，可以</a:t>
            </a:r>
            <a:r>
              <a:rPr lang="zh-TW" altLang="en-US" sz="1400" dirty="0"/>
              <a:t>測到最高層</a:t>
            </a:r>
            <a:r>
              <a:rPr lang="zh-TW" altLang="en-US" sz="1400" dirty="0" smtClean="0"/>
              <a:t>樓的</a:t>
            </a:r>
            <a:r>
              <a:rPr lang="zh-TW" altLang="en-US" sz="1400" dirty="0"/>
              <a:t>丟法</a:t>
            </a:r>
            <a:endParaRPr lang="en-US" altLang="zh-TW" sz="1400" dirty="0"/>
          </a:p>
          <a:p>
            <a:r>
              <a:rPr lang="en-US" altLang="zh-TW" sz="1400" dirty="0" smtClean="0"/>
              <a:t>”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3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…… 13 14 “ </a:t>
            </a:r>
            <a:r>
              <a:rPr lang="zh-TW" altLang="en-US" sz="1400" dirty="0" smtClean="0"/>
              <a:t>輸出到名為</a:t>
            </a:r>
            <a:r>
              <a:rPr lang="en-US" altLang="zh-TW" sz="1400" dirty="0" smtClean="0"/>
              <a:t>”output” </a:t>
            </a:r>
            <a:r>
              <a:rPr lang="zh-TW" altLang="en-US" sz="1400" dirty="0" smtClean="0"/>
              <a:t>的檔案</a:t>
            </a:r>
            <a:endParaRPr lang="zh-TW" altLang="en-US" sz="1400" dirty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Case </a:t>
            </a:r>
            <a:r>
              <a:rPr lang="en-US" altLang="zh-TW" sz="1400" dirty="0"/>
              <a:t>2: </a:t>
            </a:r>
            <a:r>
              <a:rPr lang="zh-TW" altLang="en-US" sz="1400" dirty="0"/>
              <a:t>給兩支手機，要測</a:t>
            </a:r>
            <a:r>
              <a:rPr lang="en-US" altLang="zh-TW" sz="1400" dirty="0"/>
              <a:t>14</a:t>
            </a:r>
            <a:r>
              <a:rPr lang="zh-TW" altLang="en-US" sz="1400" dirty="0"/>
              <a:t>層樓。</a:t>
            </a:r>
          </a:p>
          <a:p>
            <a:r>
              <a:rPr lang="zh-TW" altLang="en-US" sz="1400" dirty="0"/>
              <a:t>分析</a:t>
            </a:r>
            <a:r>
              <a:rPr lang="en-US" altLang="zh-TW" sz="1400" dirty="0"/>
              <a:t>: </a:t>
            </a:r>
            <a:r>
              <a:rPr lang="zh-TW" altLang="en-US" sz="1400" dirty="0"/>
              <a:t>因為有兩支手機，第一次測試若從第 </a:t>
            </a:r>
            <a:r>
              <a:rPr lang="en-US" altLang="zh-TW" sz="1400" dirty="0"/>
              <a:t>k </a:t>
            </a:r>
            <a:r>
              <a:rPr lang="zh-TW" altLang="en-US" sz="1400" dirty="0"/>
              <a:t>樓丟下，則有兩種情形</a:t>
            </a:r>
            <a:r>
              <a:rPr lang="en-US" altLang="zh-TW" sz="1400" dirty="0"/>
              <a:t>: </a:t>
            </a:r>
            <a:endParaRPr lang="zh-TW" altLang="en-US" sz="1400" dirty="0"/>
          </a:p>
          <a:p>
            <a:r>
              <a:rPr lang="en-US" altLang="zh-TW" sz="1400" dirty="0"/>
              <a:t>(1) </a:t>
            </a:r>
            <a:r>
              <a:rPr lang="zh-TW" altLang="en-US" sz="1400" dirty="0"/>
              <a:t>摔壞：則必需用剩下的一支手機測試第</a:t>
            </a:r>
            <a:r>
              <a:rPr lang="en-US" altLang="zh-TW" sz="1400" dirty="0"/>
              <a:t>1 </a:t>
            </a:r>
            <a:r>
              <a:rPr lang="zh-TW" altLang="en-US" sz="1400" dirty="0"/>
              <a:t>至 </a:t>
            </a:r>
            <a:r>
              <a:rPr lang="en-US" altLang="zh-TW" sz="1400" dirty="0"/>
              <a:t>k-1</a:t>
            </a:r>
            <a:r>
              <a:rPr lang="zh-TW" altLang="en-US" sz="1400" dirty="0"/>
              <a:t>樓，以確知是在哪一層樓被摔壞。</a:t>
            </a:r>
          </a:p>
          <a:p>
            <a:r>
              <a:rPr lang="en-US" altLang="zh-TW" sz="1400" dirty="0"/>
              <a:t>(2) </a:t>
            </a:r>
            <a:r>
              <a:rPr lang="zh-TW" altLang="en-US" sz="1400" dirty="0"/>
              <a:t>未摔壞：則已知第</a:t>
            </a:r>
            <a:r>
              <a:rPr lang="en-US" altLang="zh-TW" sz="1400" dirty="0"/>
              <a:t>1 </a:t>
            </a:r>
            <a:r>
              <a:rPr lang="zh-TW" altLang="en-US" sz="1400" dirty="0"/>
              <a:t>至 </a:t>
            </a:r>
            <a:r>
              <a:rPr lang="en-US" altLang="zh-TW" sz="1400" dirty="0"/>
              <a:t>k </a:t>
            </a:r>
            <a:r>
              <a:rPr lang="zh-TW" altLang="en-US" sz="1400" dirty="0"/>
              <a:t>樓都不會摔壞。故現在只需確認在第</a:t>
            </a:r>
            <a:r>
              <a:rPr lang="en-US" altLang="zh-TW" sz="1400" dirty="0"/>
              <a:t>k+1 ~ 14</a:t>
            </a:r>
            <a:r>
              <a:rPr lang="zh-TW" altLang="en-US" sz="1400" dirty="0"/>
              <a:t>層樓哪一層會被摔壞。</a:t>
            </a:r>
            <a:r>
              <a:rPr lang="en-US" altLang="zh-TW" sz="1400" dirty="0"/>
              <a:t>(</a:t>
            </a:r>
            <a:r>
              <a:rPr lang="zh-TW" altLang="en-US" sz="1400" dirty="0"/>
              <a:t>注意</a:t>
            </a:r>
            <a:r>
              <a:rPr lang="en-US" altLang="zh-TW" sz="1400" dirty="0"/>
              <a:t>: </a:t>
            </a:r>
            <a:r>
              <a:rPr lang="zh-TW" altLang="en-US" sz="1400" dirty="0"/>
              <a:t>此時兩支手機都還可以測</a:t>
            </a:r>
            <a:r>
              <a:rPr lang="en-US" altLang="zh-TW" sz="1400" dirty="0"/>
              <a:t>)</a:t>
            </a:r>
            <a:endParaRPr lang="zh-TW" altLang="en-US" sz="1400" dirty="0"/>
          </a:p>
          <a:p>
            <a:r>
              <a:rPr lang="zh-TW" altLang="en-US" sz="1400" dirty="0"/>
              <a:t>演算法設計得好不好，就看你</a:t>
            </a:r>
            <a:r>
              <a:rPr lang="en-US" altLang="zh-TW" sz="1400" dirty="0"/>
              <a:t>/</a:t>
            </a:r>
            <a:r>
              <a:rPr lang="zh-TW" altLang="en-US" sz="1400" dirty="0"/>
              <a:t>妳如何選擇</a:t>
            </a:r>
            <a:r>
              <a:rPr lang="en-US" altLang="zh-TW" sz="1400" dirty="0"/>
              <a:t>k</a:t>
            </a:r>
            <a:r>
              <a:rPr lang="zh-TW" altLang="en-US" sz="1400" dirty="0"/>
              <a:t>了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r>
              <a:rPr lang="zh-TW" altLang="en-US" sz="1400" dirty="0" smtClean="0"/>
              <a:t>輸出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 此</a:t>
            </a:r>
            <a:r>
              <a:rPr lang="en-US" altLang="zh-TW" sz="1400" dirty="0" smtClean="0"/>
              <a:t>case </a:t>
            </a:r>
            <a:r>
              <a:rPr lang="zh-TW" altLang="en-US" sz="1400" dirty="0" smtClean="0"/>
              <a:t>最佳解為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5</a:t>
            </a:r>
            <a:r>
              <a:rPr lang="zh-TW" altLang="en-US" sz="1400" dirty="0" smtClean="0"/>
              <a:t> ，也就是說無論實際上是在</a:t>
            </a:r>
            <a:r>
              <a:rPr lang="en-US" altLang="zh-TW" sz="1400" dirty="0" smtClean="0"/>
              <a:t>14</a:t>
            </a:r>
            <a:r>
              <a:rPr lang="zh-TW" altLang="en-US" sz="1400" dirty="0" smtClean="0"/>
              <a:t>層樓的哪一樓會被摔壞，都可以在</a:t>
            </a:r>
            <a:r>
              <a:rPr lang="en-US" altLang="zh-TW" sz="1400" dirty="0" smtClean="0"/>
              <a:t>5</a:t>
            </a:r>
            <a:r>
              <a:rPr lang="zh-TW" altLang="en-US" sz="1400" dirty="0" smtClean="0"/>
              <a:t>次內找到答案，而其實</a:t>
            </a:r>
            <a:r>
              <a:rPr lang="zh-TW" altLang="en-US" sz="1400" dirty="0"/>
              <a:t>以</a:t>
            </a:r>
            <a:r>
              <a:rPr lang="en-US" altLang="zh-TW" sz="1400" dirty="0"/>
              <a:t>2</a:t>
            </a:r>
            <a:r>
              <a:rPr lang="zh-TW" altLang="en-US" sz="1400" dirty="0"/>
              <a:t>支手機丟</a:t>
            </a:r>
            <a:r>
              <a:rPr lang="en-US" altLang="zh-TW" sz="1400" dirty="0"/>
              <a:t>5</a:t>
            </a:r>
            <a:r>
              <a:rPr lang="zh-TW" altLang="en-US" sz="1400" dirty="0" smtClean="0"/>
              <a:t>次，可以測的建築物最高為</a:t>
            </a:r>
            <a:r>
              <a:rPr lang="en-US" altLang="zh-TW" sz="1400" dirty="0" smtClean="0"/>
              <a:t>15</a:t>
            </a:r>
            <a:r>
              <a:rPr lang="zh-TW" altLang="en-US" sz="1400" dirty="0" smtClean="0"/>
              <a:t>層樓，所以</a:t>
            </a:r>
            <a:r>
              <a:rPr lang="zh-TW" altLang="en-US" sz="1400" dirty="0"/>
              <a:t>必須將 </a:t>
            </a:r>
            <a:r>
              <a:rPr lang="en-US" altLang="zh-TW" sz="1400" dirty="0" smtClean="0"/>
              <a:t>“</a:t>
            </a:r>
            <a:r>
              <a:rPr lang="en-US" altLang="zh-TW" sz="1400" dirty="0"/>
              <a:t>5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 以及丟法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5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9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14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15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“</a:t>
            </a:r>
            <a:r>
              <a:rPr lang="zh-TW" altLang="en-US" sz="1400" dirty="0"/>
              <a:t>輸出到名為</a:t>
            </a:r>
            <a:r>
              <a:rPr lang="en-US" altLang="zh-TW" sz="1400" dirty="0"/>
              <a:t>”output” </a:t>
            </a:r>
            <a:r>
              <a:rPr lang="zh-TW" altLang="en-US" sz="1400" dirty="0"/>
              <a:t>的檔案</a:t>
            </a:r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2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Reqirement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 smtClean="0"/>
              <a:t>1.  use python3</a:t>
            </a:r>
          </a:p>
          <a:p>
            <a:pPr marL="0" indent="0">
              <a:buNone/>
            </a:pPr>
            <a:r>
              <a:rPr lang="en-US" altLang="zh-TW" sz="1600" dirty="0" smtClean="0"/>
              <a:t>2. </a:t>
            </a:r>
            <a:r>
              <a:rPr lang="zh-TW" altLang="en-US" sz="1600" dirty="0" smtClean="0"/>
              <a:t>程式必須要讀取同一目錄下的 </a:t>
            </a:r>
            <a:r>
              <a:rPr lang="en-US" altLang="zh-TW" sz="1600" dirty="0" smtClean="0"/>
              <a:t>“input” </a:t>
            </a:r>
            <a:r>
              <a:rPr lang="zh-TW" altLang="en-US" sz="1600" dirty="0" smtClean="0"/>
              <a:t>並將結果輸出到同目錄下</a:t>
            </a:r>
            <a:r>
              <a:rPr lang="en-US" altLang="zh-TW" sz="1600" dirty="0" smtClean="0"/>
              <a:t>”output” 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input 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output </a:t>
            </a:r>
            <a:r>
              <a:rPr lang="zh-TW" altLang="en-US" sz="1600" dirty="0"/>
              <a:t>格式參考附件</a:t>
            </a:r>
            <a:r>
              <a:rPr lang="zh-TW" altLang="en-US" sz="1600" dirty="0" smtClean="0"/>
              <a:t>，依據</a:t>
            </a:r>
            <a:r>
              <a:rPr lang="en-US" altLang="zh-TW" sz="1600" dirty="0" smtClean="0"/>
              <a:t>output</a:t>
            </a:r>
            <a:r>
              <a:rPr lang="zh-TW" altLang="en-US" sz="1600" dirty="0" smtClean="0"/>
              <a:t>給分，格式錯誤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分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3.</a:t>
            </a:r>
            <a:r>
              <a:rPr lang="zh-TW" altLang="en-US" sz="1600" dirty="0" smtClean="0"/>
              <a:t> 寫一份一頁以內的報告</a:t>
            </a:r>
            <a:r>
              <a:rPr lang="en-US" altLang="zh-TW" sz="1600" dirty="0" smtClean="0"/>
              <a:t>(pdf)</a:t>
            </a:r>
            <a:r>
              <a:rPr lang="zh-TW" altLang="en-US" sz="1600" dirty="0" smtClean="0"/>
              <a:t>簡述</a:t>
            </a:r>
            <a:r>
              <a:rPr lang="en-US" altLang="zh-TW" sz="1600" dirty="0" smtClean="0"/>
              <a:t>(</a:t>
            </a:r>
            <a:r>
              <a:rPr lang="zh-TW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當你的答案不是最佳解</a:t>
            </a:r>
            <a:r>
              <a:rPr lang="zh-TW" alt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，可依據報告部份給分</a:t>
            </a:r>
            <a:r>
              <a:rPr lang="en-US" altLang="zh-TW" sz="1600" dirty="0" smtClean="0"/>
              <a:t>):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zh-TW" altLang="en-US" sz="1600" dirty="0" smtClean="0"/>
              <a:t>   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1) </a:t>
            </a:r>
            <a:r>
              <a:rPr lang="zh-TW" altLang="en-US" sz="1600" dirty="0"/>
              <a:t>你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演算法如何</a:t>
            </a:r>
            <a:r>
              <a:rPr lang="zh-TW" altLang="en-US" sz="1600" dirty="0" smtClean="0"/>
              <a:t>確定手機是</a:t>
            </a:r>
            <a:r>
              <a:rPr lang="zh-TW" altLang="en-US" sz="1600" dirty="0"/>
              <a:t>在第幾</a:t>
            </a:r>
            <a:r>
              <a:rPr lang="zh-TW" altLang="en-US" sz="1600" dirty="0" smtClean="0"/>
              <a:t>層開始會被</a:t>
            </a:r>
            <a:r>
              <a:rPr lang="zh-TW" altLang="en-US" sz="1600" dirty="0"/>
              <a:t>摔壞。</a:t>
            </a:r>
          </a:p>
          <a:p>
            <a:pPr marL="68580" indent="0">
              <a:buNone/>
            </a:pPr>
            <a:r>
              <a:rPr lang="zh-TW" altLang="en-US" sz="1600" dirty="0" smtClean="0"/>
              <a:t> 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) </a:t>
            </a:r>
            <a:r>
              <a:rPr lang="zh-TW" altLang="en-US" sz="1600" dirty="0"/>
              <a:t>你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演算法</a:t>
            </a:r>
            <a:r>
              <a:rPr lang="en-US" altLang="zh-TW" sz="1600" dirty="0"/>
              <a:t>worst case </a:t>
            </a:r>
            <a:r>
              <a:rPr lang="zh-TW" altLang="en-US" sz="1600" dirty="0"/>
              <a:t>次數是不是最小，並給</a:t>
            </a:r>
            <a:r>
              <a:rPr lang="zh-TW" altLang="en-US" sz="1600" dirty="0" smtClean="0"/>
              <a:t>出簡單的證明</a:t>
            </a:r>
            <a:r>
              <a:rPr lang="zh-TW" altLang="en-US" sz="1600" dirty="0"/>
              <a:t>。</a:t>
            </a:r>
          </a:p>
          <a:p>
            <a:pPr marL="0" indent="0">
              <a:buNone/>
            </a:pPr>
            <a:r>
              <a:rPr lang="zh-TW" altLang="en-US" sz="1600" dirty="0" smtClean="0"/>
              <a:t>    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4.</a:t>
            </a:r>
            <a:r>
              <a:rPr lang="zh-TW" altLang="en-US" sz="1600" dirty="0" smtClean="0"/>
              <a:t>將  </a:t>
            </a:r>
            <a:r>
              <a:rPr lang="en-US" altLang="zh-TW" sz="1600" dirty="0" smtClean="0"/>
              <a:t>“ </a:t>
            </a:r>
            <a:r>
              <a:rPr lang="zh-TW" altLang="en-US" sz="1600" dirty="0" smtClean="0"/>
              <a:t>學號</a:t>
            </a:r>
            <a:r>
              <a:rPr lang="en-US" altLang="zh-TW" sz="1600" dirty="0" smtClean="0"/>
              <a:t>.</a:t>
            </a:r>
            <a:r>
              <a:rPr lang="en-US" altLang="zh-TW" sz="1600" dirty="0" err="1" smtClean="0"/>
              <a:t>py</a:t>
            </a:r>
            <a:r>
              <a:rPr lang="en-US" altLang="zh-TW" sz="1600" dirty="0" smtClean="0"/>
              <a:t>”</a:t>
            </a:r>
            <a:r>
              <a:rPr lang="zh-TW" altLang="en-US" sz="1600" dirty="0" smtClean="0"/>
              <a:t> 和 </a:t>
            </a:r>
            <a:r>
              <a:rPr lang="en-US" altLang="zh-TW" sz="1600" dirty="0" smtClean="0"/>
              <a:t>“</a:t>
            </a:r>
            <a:r>
              <a:rPr lang="zh-TW" altLang="en-US" sz="1600" dirty="0" smtClean="0"/>
              <a:t>學號</a:t>
            </a:r>
            <a:r>
              <a:rPr lang="en-US" altLang="zh-TW" sz="1600" dirty="0" smtClean="0"/>
              <a:t>.pdf” </a:t>
            </a:r>
            <a:r>
              <a:rPr lang="zh-TW" altLang="en-US" sz="1600" dirty="0" smtClean="0"/>
              <a:t>壓縮為  </a:t>
            </a:r>
            <a:r>
              <a:rPr lang="en-US" altLang="zh-TW" sz="1600" dirty="0" smtClean="0"/>
              <a:t>“</a:t>
            </a:r>
            <a:r>
              <a:rPr lang="zh-TW" altLang="en-US" sz="1600" dirty="0" smtClean="0"/>
              <a:t> 學號</a:t>
            </a:r>
            <a:r>
              <a:rPr lang="en-US" altLang="zh-TW" sz="1600" dirty="0" smtClean="0"/>
              <a:t>.zip “  </a:t>
            </a:r>
            <a:r>
              <a:rPr lang="zh-TW" altLang="en-US" sz="1600" dirty="0" smtClean="0"/>
              <a:t>上傳到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ceiba</a:t>
            </a:r>
            <a:r>
              <a:rPr lang="en-US" altLang="zh-TW" sz="1600" dirty="0" smtClean="0"/>
              <a:t> (only one file)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3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Reqirement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nput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格式參考附件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2" y="2348879"/>
            <a:ext cx="45243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Reqirement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output(</a:t>
            </a:r>
            <a:r>
              <a:rPr lang="zh-TW" altLang="en-US" dirty="0" smtClean="0"/>
              <a:t> 格式參考附件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2800" dirty="0" smtClean="0"/>
              <a:t>182 </a:t>
            </a:r>
            <a:r>
              <a:rPr lang="zh-TW" altLang="en-US" sz="2800" dirty="0" smtClean="0"/>
              <a:t>為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 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1000000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 必須丟的次數 </a:t>
            </a:r>
            <a:endParaRPr lang="en-US" altLang="zh-TW" sz="2800" dirty="0" smtClean="0"/>
          </a:p>
          <a:p>
            <a:r>
              <a:rPr lang="en-US" altLang="zh-TW" sz="2800" dirty="0" smtClean="0"/>
              <a:t>16472~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1004913</a:t>
            </a:r>
            <a:r>
              <a:rPr lang="zh-TW" altLang="en-US" sz="2800" dirty="0" smtClean="0"/>
              <a:t> </a:t>
            </a:r>
            <a:r>
              <a:rPr lang="zh-TW" altLang="en-US" sz="2800" dirty="0"/>
              <a:t>為 </a:t>
            </a:r>
            <a:r>
              <a:rPr lang="en-US" altLang="zh-TW" sz="2800" dirty="0"/>
              <a:t>3 </a:t>
            </a:r>
            <a:r>
              <a:rPr lang="zh-TW" altLang="en-US" sz="2800" dirty="0"/>
              <a:t>支手機丟</a:t>
            </a:r>
            <a:r>
              <a:rPr lang="en-US" altLang="zh-TW" sz="2800" dirty="0"/>
              <a:t>182</a:t>
            </a:r>
            <a:r>
              <a:rPr lang="zh-TW" altLang="en-US" sz="2800" dirty="0" smtClean="0"/>
              <a:t>次</a:t>
            </a:r>
            <a:r>
              <a:rPr lang="zh-TW" altLang="en-US" sz="2800" dirty="0"/>
              <a:t>丟到最高層</a:t>
            </a:r>
            <a:r>
              <a:rPr lang="zh-TW" altLang="en-US" sz="2800" dirty="0" smtClean="0"/>
              <a:t>的丟法</a:t>
            </a:r>
            <a:endParaRPr lang="en-US" altLang="zh-TW" sz="2800" dirty="0" smtClean="0"/>
          </a:p>
          <a:p>
            <a:endParaRPr lang="zh-TW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9398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0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908720"/>
            <a:ext cx="7772400" cy="4572000"/>
          </a:xfrm>
        </p:spPr>
        <p:txBody>
          <a:bodyPr/>
          <a:lstStyle/>
          <a:p>
            <a:r>
              <a:rPr lang="zh-TW" altLang="en-US" dirty="0" smtClean="0"/>
              <a:t>計分方式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 output </a:t>
            </a:r>
            <a:r>
              <a:rPr lang="zh-TW" altLang="en-US" dirty="0" smtClean="0"/>
              <a:t>完全正確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 格式錯誤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zh-TW" altLang="en-US" dirty="0" smtClean="0"/>
              <a:t>格式正確但答案錯誤，依據報告內容給分，最高</a:t>
            </a:r>
            <a:r>
              <a:rPr lang="en-US" altLang="zh-TW" dirty="0" smtClean="0"/>
              <a:t>50</a:t>
            </a:r>
            <a:r>
              <a:rPr lang="zh-TW" altLang="en-US" dirty="0" smtClean="0"/>
              <a:t>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0829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1261</TotalTime>
  <Words>635</Words>
  <Application>Microsoft Office PowerPoint</Application>
  <PresentationFormat>如螢幕大小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地鐵</vt:lpstr>
      <vt:lpstr>Data Structure</vt:lpstr>
      <vt:lpstr>Problem</vt:lpstr>
      <vt:lpstr>Problem</vt:lpstr>
      <vt:lpstr>Example</vt:lpstr>
      <vt:lpstr>Reqirement</vt:lpstr>
      <vt:lpstr>Reqirement</vt:lpstr>
      <vt:lpstr>Reqirement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Windows User</dc:creator>
  <cp:lastModifiedBy>Windows User</cp:lastModifiedBy>
  <cp:revision>58</cp:revision>
  <dcterms:created xsi:type="dcterms:W3CDTF">2017-09-18T03:37:10Z</dcterms:created>
  <dcterms:modified xsi:type="dcterms:W3CDTF">2017-09-25T10:36:35Z</dcterms:modified>
</cp:coreProperties>
</file>