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10EE-D44F-425A-9156-B0F724E1E51C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7D3100-6C85-41F1-81BF-4BC92177C24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02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10EE-D44F-425A-9156-B0F724E1E51C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100-6C85-41F1-81BF-4BC92177C24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4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10EE-D44F-425A-9156-B0F724E1E51C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100-6C85-41F1-81BF-4BC92177C24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2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10EE-D44F-425A-9156-B0F724E1E51C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100-6C85-41F1-81BF-4BC92177C24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69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10EE-D44F-425A-9156-B0F724E1E51C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100-6C85-41F1-81BF-4BC92177C24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40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10EE-D44F-425A-9156-B0F724E1E51C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100-6C85-41F1-81BF-4BC92177C24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2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10EE-D44F-425A-9156-B0F724E1E51C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100-6C85-41F1-81BF-4BC92177C24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5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10EE-D44F-425A-9156-B0F724E1E51C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100-6C85-41F1-81BF-4BC92177C24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05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10EE-D44F-425A-9156-B0F724E1E51C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100-6C85-41F1-81BF-4BC92177C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69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10EE-D44F-425A-9156-B0F724E1E51C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100-6C85-41F1-81BF-4BC92177C24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58110EE-D44F-425A-9156-B0F724E1E51C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100-6C85-41F1-81BF-4BC92177C24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5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10EE-D44F-425A-9156-B0F724E1E51C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7D3100-6C85-41F1-81BF-4BC92177C24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2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46552-79BA-1365-F76B-8C7E704CF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i="0" dirty="0">
                <a:solidFill>
                  <a:srgbClr val="3B454E"/>
                </a:solidFill>
                <a:effectLst/>
                <a:latin typeface="gitbook-content-font"/>
              </a:rPr>
              <a:t>Deep Residual Learning for Image Recognition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3ACCE-FC99-42B2-2605-9E5AEE638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91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90102-3F0B-FCC3-6CF1-A02C8801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CB7E5872-A4E0-4FAC-8317-9CBBE2DA1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954" y="0"/>
            <a:ext cx="3173046" cy="6863917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68241FAC-8984-E25C-B4C3-8A1141DC4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975" y="2388364"/>
            <a:ext cx="40479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224 * 224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SGD,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60 * 10^4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decay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0.0001,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momentum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dropout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2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4FD00-5F40-36A1-E384-011BFE54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89D369-CDCF-FDD8-81BC-305944916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316" y="2702574"/>
            <a:ext cx="6039693" cy="2076740"/>
          </a:xfrm>
        </p:spPr>
      </p:pic>
    </p:spTree>
    <p:extLst>
      <p:ext uri="{BB962C8B-B14F-4D97-AF65-F5344CB8AC3E}">
        <p14:creationId xmlns:p14="http://schemas.microsoft.com/office/powerpoint/2010/main" val="386425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59F28-FBCC-E4DF-A03E-D49802C6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-</a:t>
            </a:r>
            <a:r>
              <a:rPr lang="ko-KR" altLang="en-US" dirty="0"/>
              <a:t>차원 증가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E76AE-2BA1-F1E0-5EEC-4C7684EE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차원 증가를 위해 </a:t>
            </a:r>
            <a:r>
              <a:rPr lang="en-US" altLang="ko-KR" dirty="0"/>
              <a:t>zero-padding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차원 증가를 위해 </a:t>
            </a:r>
            <a:r>
              <a:rPr lang="en-US" altLang="ko-KR" dirty="0"/>
              <a:t>projection shortcut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2+identity shortcut</a:t>
            </a:r>
            <a:r>
              <a:rPr lang="ko-KR" altLang="en-US" dirty="0"/>
              <a:t>을 </a:t>
            </a:r>
            <a:r>
              <a:rPr lang="en-US" altLang="ko-KR" dirty="0"/>
              <a:t>projection shortcut</a:t>
            </a:r>
            <a:r>
              <a:rPr lang="ko-KR" altLang="en-US" dirty="0"/>
              <a:t>으로 대체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성능은 </a:t>
            </a:r>
            <a:r>
              <a:rPr lang="en-US" altLang="ko-KR" dirty="0"/>
              <a:t>3, 2, 1 </a:t>
            </a:r>
            <a:r>
              <a:rPr lang="ko-KR" altLang="en-US" dirty="0"/>
              <a:t>순으로 높았다</a:t>
            </a:r>
            <a:r>
              <a:rPr lang="en-US" altLang="ko-KR" dirty="0"/>
              <a:t>. 1</a:t>
            </a:r>
            <a:r>
              <a:rPr lang="ko-KR" altLang="en-US" dirty="0"/>
              <a:t>은 </a:t>
            </a:r>
            <a:r>
              <a:rPr lang="en-US" altLang="ko-KR" dirty="0"/>
              <a:t>shortcut</a:t>
            </a:r>
            <a:r>
              <a:rPr lang="ko-KR" altLang="en-US" dirty="0"/>
              <a:t>이 적용되지 않아 </a:t>
            </a:r>
            <a:r>
              <a:rPr lang="en-US" altLang="ko-KR" dirty="0"/>
              <a:t>residual learning</a:t>
            </a:r>
            <a:r>
              <a:rPr lang="ko-KR" altLang="en-US" dirty="0"/>
              <a:t>이 이루어지지 않았기에 성능이 미세하게 낮았고</a:t>
            </a:r>
            <a:r>
              <a:rPr lang="en-US" altLang="ko-KR" dirty="0"/>
              <a:t>, C</a:t>
            </a:r>
            <a:r>
              <a:rPr lang="ko-KR" altLang="en-US" dirty="0"/>
              <a:t>의 경우 </a:t>
            </a:r>
            <a:r>
              <a:rPr lang="en-US" altLang="ko-KR" dirty="0"/>
              <a:t>projection shortcut</a:t>
            </a:r>
            <a:r>
              <a:rPr lang="ko-KR" altLang="en-US" dirty="0"/>
              <a:t>을 위해 </a:t>
            </a:r>
            <a:r>
              <a:rPr lang="en-US" altLang="ko-KR" dirty="0"/>
              <a:t>parameter</a:t>
            </a:r>
            <a:r>
              <a:rPr lang="ko-KR" altLang="en-US" dirty="0"/>
              <a:t>가 추가되며 차원이 증가했기에 성능이 상승했다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해당 논문에서는 병목 구조화 시 복잡도를 고려해 </a:t>
            </a:r>
            <a:r>
              <a:rPr lang="en-US" altLang="ko-KR" dirty="0"/>
              <a:t>2</a:t>
            </a:r>
            <a:r>
              <a:rPr lang="ko-KR" altLang="en-US" dirty="0"/>
              <a:t>번을 적용했다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343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F58E7-12CB-7CCB-8A89-851D4AEB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-skip connection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E52B5-4C43-BC2E-B5D7-94BC16ED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후속 논문 </a:t>
            </a:r>
            <a:r>
              <a:rPr lang="en-US" altLang="ko-KR" dirty="0"/>
              <a:t>Identity-Mappings-in-Deep-Residual-Networks</a:t>
            </a:r>
            <a:r>
              <a:rPr lang="ko-KR" altLang="en-US" dirty="0"/>
              <a:t>에서는 </a:t>
            </a:r>
            <a:r>
              <a:rPr lang="en-US" altLang="ko-KR" dirty="0"/>
              <a:t>shortcut</a:t>
            </a:r>
            <a:r>
              <a:rPr lang="ko-KR" altLang="en-US" dirty="0"/>
              <a:t>의 형태에 다양한 </a:t>
            </a:r>
            <a:r>
              <a:rPr lang="en-US" altLang="ko-KR" dirty="0"/>
              <a:t>variation</a:t>
            </a:r>
            <a:r>
              <a:rPr lang="ko-KR" altLang="en-US" dirty="0"/>
              <a:t>을 주어 성능을 실험했다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 결과</a:t>
            </a:r>
            <a:r>
              <a:rPr lang="en-US" altLang="ko-KR" dirty="0"/>
              <a:t>, </a:t>
            </a:r>
            <a:r>
              <a:rPr lang="ko-KR" altLang="en-US" dirty="0"/>
              <a:t>구조가 단순해 정보를 </a:t>
            </a:r>
            <a:r>
              <a:rPr lang="en-US" altLang="ko-KR" dirty="0"/>
              <a:t>directly</a:t>
            </a:r>
            <a:r>
              <a:rPr lang="ko-KR" altLang="en-US" dirty="0"/>
              <a:t>하게 전달하는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(a) original </a:t>
            </a:r>
            <a:r>
              <a:rPr lang="ko-KR" altLang="en-US" dirty="0"/>
              <a:t>형태에서 가장 높은 성능을 보였다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0DD71-DB5A-6FC3-57EB-92A89565D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210" y="3920094"/>
            <a:ext cx="2972267" cy="29379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1E3FD5-004B-D109-AF50-2282499D9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525" y="3920094"/>
            <a:ext cx="3763520" cy="29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6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375B7-06CC-49F9-660D-00AEAE01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-activation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B3DB8-0C63-5E8D-AB2F-D6D5B626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후속 논문 </a:t>
            </a:r>
            <a:r>
              <a:rPr lang="en-US" altLang="ko-KR" dirty="0"/>
              <a:t>Identity-Mappings-in-Deep-Residual-Networks</a:t>
            </a:r>
            <a:r>
              <a:rPr lang="ko-KR" altLang="en-US" dirty="0"/>
              <a:t>에서는 </a:t>
            </a:r>
            <a:r>
              <a:rPr lang="en-US" altLang="ko-KR" dirty="0"/>
              <a:t>activation function</a:t>
            </a:r>
            <a:r>
              <a:rPr lang="ko-KR" altLang="en-US" dirty="0"/>
              <a:t>의 형태에 다양한 </a:t>
            </a:r>
            <a:r>
              <a:rPr lang="en-US" altLang="ko-KR" dirty="0"/>
              <a:t>variation</a:t>
            </a:r>
            <a:r>
              <a:rPr lang="ko-KR" altLang="en-US" dirty="0"/>
              <a:t>을 주어 성능을 실험했다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실험 결과</a:t>
            </a:r>
            <a:r>
              <a:rPr lang="en-US" altLang="ko-KR" dirty="0"/>
              <a:t>, 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이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F(x)</a:t>
            </a:r>
            <a:r>
              <a:rPr lang="ko-KR" altLang="en-US" dirty="0"/>
              <a:t>에 모두 영향을 미치는 기존 구조와 달리 </a:t>
            </a:r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이 </a:t>
            </a:r>
            <a:r>
              <a:rPr lang="en-US" altLang="ko-KR" dirty="0"/>
              <a:t>F(x)</a:t>
            </a:r>
            <a:r>
              <a:rPr lang="ko-KR" altLang="en-US" dirty="0"/>
              <a:t>에만 영향을 미치도록 바꾸고 </a:t>
            </a:r>
            <a:r>
              <a:rPr lang="en-US" altLang="ko-KR" dirty="0"/>
              <a:t>activation function </a:t>
            </a:r>
            <a:r>
              <a:rPr lang="ko-KR" altLang="en-US" dirty="0"/>
              <a:t>적용 전에</a:t>
            </a:r>
            <a:r>
              <a:rPr lang="en-US" altLang="ko-KR" dirty="0"/>
              <a:t> </a:t>
            </a:r>
            <a:r>
              <a:rPr lang="ko-KR" altLang="en-US" dirty="0"/>
              <a:t>정규화를 진행하도록 바꾼 </a:t>
            </a:r>
            <a:r>
              <a:rPr lang="en-US" altLang="ko-KR" dirty="0"/>
              <a:t>full pre-activation</a:t>
            </a:r>
            <a:r>
              <a:rPr lang="ko-KR" altLang="en-US" dirty="0"/>
              <a:t>의 성능이 가장 높았다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F2A8E1-C658-52DA-E35D-74D6C578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437070"/>
            <a:ext cx="4817596" cy="2261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D671B4-2711-9964-915B-1A1BD668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644" y="4437071"/>
            <a:ext cx="4671007" cy="226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4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A752A-4547-0099-A187-1F00FEAA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D37C4-44EC-C4E6-D518-C6723546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신경망이 깊어질수록 성능은 높아지지만 훈련은 어려워진다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해결</a:t>
            </a:r>
            <a:r>
              <a:rPr lang="en-US" altLang="ko-KR" dirty="0"/>
              <a:t>: </a:t>
            </a:r>
            <a:r>
              <a:rPr lang="ko-KR" altLang="en-US" dirty="0"/>
              <a:t>참조되지 않은 함수를 학습하는 대신 </a:t>
            </a:r>
            <a:r>
              <a:rPr lang="en-US" altLang="ko-KR" dirty="0"/>
              <a:t>layer input</a:t>
            </a:r>
            <a:r>
              <a:rPr lang="ko-KR" altLang="en-US" dirty="0"/>
              <a:t>을 참조하는 </a:t>
            </a:r>
            <a:r>
              <a:rPr lang="ko-KR" altLang="en-US" dirty="0" err="1"/>
              <a:t>잔차</a:t>
            </a:r>
            <a:r>
              <a:rPr lang="ko-KR" altLang="en-US" dirty="0"/>
              <a:t> 함수를 학습하여 깊은 신경망에서의 정확도를 높인다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4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85AC8-B125-CB67-D99C-06E090B5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Degradation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C85C4-05A7-9EEF-CE06-725F866CA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모델이 깊어질 때 나타나는 문제 중 하나</a:t>
            </a:r>
            <a:endParaRPr lang="en-US" altLang="ko-KR" dirty="0"/>
          </a:p>
          <a:p>
            <a:r>
              <a:rPr lang="ko-KR" altLang="en-US" dirty="0"/>
              <a:t>일정 이상 깊이를 지닌 레이어에서 정확도가 정체되고</a:t>
            </a:r>
            <a:r>
              <a:rPr lang="en-US" altLang="ko-KR" dirty="0"/>
              <a:t>, </a:t>
            </a:r>
            <a:r>
              <a:rPr lang="ko-KR" altLang="en-US" dirty="0"/>
              <a:t>더 깊어질 경우 오히려 정확도가 낮아지는 현상</a:t>
            </a:r>
            <a:endParaRPr lang="en-US" altLang="ko-KR" dirty="0"/>
          </a:p>
          <a:p>
            <a:r>
              <a:rPr lang="en-US" altLang="ko-KR" dirty="0"/>
              <a:t>Overfitting</a:t>
            </a:r>
            <a:r>
              <a:rPr lang="ko-KR" altLang="en-US" dirty="0"/>
              <a:t>과 달리 </a:t>
            </a:r>
            <a:r>
              <a:rPr lang="en-US" altLang="ko-KR" dirty="0"/>
              <a:t>train error</a:t>
            </a:r>
            <a:r>
              <a:rPr lang="ko-KR" altLang="en-US" dirty="0"/>
              <a:t>와 </a:t>
            </a:r>
            <a:r>
              <a:rPr lang="en-US" altLang="ko-KR" dirty="0"/>
              <a:t>test error</a:t>
            </a:r>
            <a:r>
              <a:rPr lang="ko-KR" altLang="en-US" dirty="0"/>
              <a:t>가 모두 증가한다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CC8626-8548-7735-CC43-E20C3DAD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77" y="3972642"/>
            <a:ext cx="5872445" cy="28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0D530-3335-C2B2-69E8-3A7AB185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Degradation Problem</a:t>
            </a:r>
            <a:r>
              <a:rPr lang="ko-KR" altLang="en-US" dirty="0">
                <a:effectLst/>
              </a:rPr>
              <a:t>의 원인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883C6-5E10-02EB-C1A3-10FAA90C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모델에 </a:t>
            </a:r>
            <a:r>
              <a:rPr lang="ko-KR" altLang="en-US" dirty="0" err="1"/>
              <a:t>입력값을</a:t>
            </a:r>
            <a:r>
              <a:rPr lang="ko-KR" altLang="en-US" dirty="0"/>
              <a:t> 그대로 전달하는 </a:t>
            </a:r>
            <a:r>
              <a:rPr lang="en-US" altLang="ko-KR" dirty="0"/>
              <a:t>identity 	mapping layer</a:t>
            </a:r>
            <a:r>
              <a:rPr lang="ko-KR" altLang="en-US" dirty="0"/>
              <a:t>를 추가하여 실험한 결과</a:t>
            </a:r>
            <a:r>
              <a:rPr lang="en-US" altLang="ko-KR" dirty="0"/>
              <a:t>, </a:t>
            </a:r>
            <a:r>
              <a:rPr lang="ko-KR" altLang="en-US" dirty="0"/>
              <a:t>기본 모델보다 성능이 감소했다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깊은 모델의 성능은 기본 모델에 비해 감소하지 않는 것이 정상임에도 이러한 결과가 나왔다는 것은</a:t>
            </a:r>
            <a:r>
              <a:rPr lang="en-US" altLang="ko-KR" dirty="0"/>
              <a:t>, </a:t>
            </a:r>
            <a:r>
              <a:rPr lang="ko-KR" altLang="en-US" dirty="0"/>
              <a:t>모델이 깊어지면 최적화가 </a:t>
            </a:r>
            <a:r>
              <a:rPr lang="ko-KR" altLang="en-US" dirty="0" err="1"/>
              <a:t>어려워짐을</a:t>
            </a:r>
            <a:r>
              <a:rPr lang="ko-KR" altLang="en-US" dirty="0"/>
              <a:t> 나타낸다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8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12F36-6880-995F-357E-7870C0BB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</a:t>
            </a:r>
            <a:r>
              <a:rPr lang="ko-KR" altLang="en-US" dirty="0"/>
              <a:t> </a:t>
            </a:r>
            <a:r>
              <a:rPr lang="en-US" altLang="ko-KR" dirty="0"/>
              <a:t>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5D0AA-1F81-B902-C782-D1114B4D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기본 매핑을 </a:t>
            </a:r>
            <a:r>
              <a:rPr lang="en-US" altLang="ko-KR" dirty="0"/>
              <a:t>H(x)</a:t>
            </a:r>
            <a:r>
              <a:rPr lang="ko-KR" altLang="en-US" dirty="0"/>
              <a:t>라 할 때</a:t>
            </a:r>
            <a:r>
              <a:rPr lang="en-US" altLang="ko-KR" dirty="0"/>
              <a:t>, </a:t>
            </a:r>
            <a:r>
              <a:rPr lang="ko-KR" altLang="en-US" dirty="0"/>
              <a:t>누적된 비선형 레이어를 </a:t>
            </a:r>
            <a:r>
              <a:rPr lang="en-US" altLang="ko-KR" dirty="0"/>
              <a:t>F(x)=H(x)-x</a:t>
            </a:r>
            <a:r>
              <a:rPr lang="ko-KR" altLang="en-US" dirty="0"/>
              <a:t>로 정의되는 새로운 매핑 </a:t>
            </a:r>
            <a:r>
              <a:rPr lang="en-US" altLang="ko-KR" dirty="0"/>
              <a:t>F(x)</a:t>
            </a:r>
            <a:r>
              <a:rPr lang="ko-KR" altLang="en-US" dirty="0"/>
              <a:t>에 맞추고</a:t>
            </a:r>
            <a:r>
              <a:rPr lang="en-US" altLang="ko-KR" dirty="0"/>
              <a:t>, </a:t>
            </a:r>
            <a:r>
              <a:rPr lang="ko-KR" altLang="en-US" dirty="0"/>
              <a:t>원래 매핑은 </a:t>
            </a:r>
            <a:r>
              <a:rPr lang="en-US" altLang="ko-KR" dirty="0"/>
              <a:t>F(x)+x</a:t>
            </a:r>
            <a:r>
              <a:rPr lang="ko-KR" altLang="en-US" dirty="0"/>
              <a:t>로 계산한다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</a:t>
            </a:r>
            <a:r>
              <a:rPr lang="en-US" altLang="ko-KR" dirty="0"/>
              <a:t>mapping</a:t>
            </a:r>
            <a:r>
              <a:rPr lang="ko-KR" altLang="en-US" dirty="0"/>
              <a:t>의 </a:t>
            </a:r>
            <a:r>
              <a:rPr lang="ko-KR" altLang="en-US" dirty="0" err="1"/>
              <a:t>출력값과</a:t>
            </a:r>
            <a:r>
              <a:rPr lang="ko-KR" altLang="en-US" dirty="0"/>
              <a:t> 이전 </a:t>
            </a:r>
            <a:r>
              <a:rPr lang="en-US" altLang="ko-KR" dirty="0"/>
              <a:t>mapping</a:t>
            </a:r>
            <a:r>
              <a:rPr lang="ko-KR" altLang="en-US" dirty="0"/>
              <a:t>의 </a:t>
            </a:r>
            <a:r>
              <a:rPr lang="ko-KR" altLang="en-US" dirty="0" err="1"/>
              <a:t>출력값을</a:t>
            </a:r>
            <a:r>
              <a:rPr lang="ko-KR" altLang="en-US" dirty="0"/>
              <a:t> 더한 상태로 </a:t>
            </a:r>
            <a:r>
              <a:rPr lang="ko-KR" altLang="en-US" dirty="0" err="1"/>
              <a:t>출력값이</a:t>
            </a:r>
            <a:r>
              <a:rPr lang="ko-KR" altLang="en-US" dirty="0"/>
              <a:t> 산출되므로</a:t>
            </a:r>
            <a:r>
              <a:rPr lang="en-US" altLang="ko-KR" dirty="0"/>
              <a:t>, </a:t>
            </a:r>
            <a:r>
              <a:rPr lang="ko-KR" altLang="en-US" dirty="0"/>
              <a:t>이전 결과에서 변한 나머지</a:t>
            </a:r>
            <a:r>
              <a:rPr lang="en-US" altLang="ko-KR" dirty="0"/>
              <a:t>(residual)</a:t>
            </a:r>
            <a:r>
              <a:rPr lang="ko-KR" altLang="en-US" dirty="0"/>
              <a:t>만을 학습하여 학습 속도를 단축할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H(x) </a:t>
            </a:r>
            <a:r>
              <a:rPr lang="ko-KR" altLang="en-US" dirty="0"/>
              <a:t>전체를 학습하는 대신 </a:t>
            </a:r>
            <a:r>
              <a:rPr lang="en-US" altLang="ko-KR" dirty="0"/>
              <a:t>x</a:t>
            </a:r>
            <a:r>
              <a:rPr lang="ko-KR" altLang="en-US" dirty="0"/>
              <a:t>를 제외한 </a:t>
            </a:r>
            <a:r>
              <a:rPr lang="en-US" altLang="ko-KR" dirty="0"/>
              <a:t>F(x)</a:t>
            </a:r>
            <a:r>
              <a:rPr lang="ko-KR" altLang="en-US" dirty="0"/>
              <a:t>에 대해서만 학습을 진행할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135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ED9BB-22A6-95C0-55FB-57DA05B3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Shortcut connection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F0411-9B1C-D6DD-32BB-1AB089E7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Identity mapping</a:t>
            </a:r>
            <a:r>
              <a:rPr lang="ko-KR" altLang="en-US" dirty="0"/>
              <a:t>을 이용해 다른 </a:t>
            </a:r>
            <a:r>
              <a:rPr lang="en-US" altLang="ko-KR" dirty="0"/>
              <a:t>layer</a:t>
            </a:r>
            <a:r>
              <a:rPr lang="ko-KR" altLang="en-US" dirty="0"/>
              <a:t>를 건너뛰어 </a:t>
            </a:r>
            <a:r>
              <a:rPr lang="ko-KR" altLang="en-US" dirty="0" err="1"/>
              <a:t>입력값을</a:t>
            </a:r>
            <a:r>
              <a:rPr lang="ko-KR" altLang="en-US" dirty="0"/>
              <a:t> 전달하고</a:t>
            </a:r>
            <a:r>
              <a:rPr lang="en-US" altLang="ko-KR" dirty="0"/>
              <a:t>, layer</a:t>
            </a:r>
            <a:r>
              <a:rPr lang="ko-KR" altLang="en-US" dirty="0"/>
              <a:t>를 통과하여 얻은 결과값에 </a:t>
            </a:r>
            <a:r>
              <a:rPr lang="ko-KR" altLang="en-US" dirty="0" err="1"/>
              <a:t>입력값을</a:t>
            </a:r>
            <a:r>
              <a:rPr lang="ko-KR" altLang="en-US" dirty="0"/>
              <a:t> 더해 </a:t>
            </a:r>
            <a:r>
              <a:rPr lang="ko-KR" altLang="en-US" dirty="0" err="1"/>
              <a:t>출력값을</a:t>
            </a:r>
            <a:r>
              <a:rPr lang="ko-KR" altLang="en-US" dirty="0"/>
              <a:t> 얻는다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4AD482-2EFC-C36E-7709-1A229A29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792" y="3429000"/>
            <a:ext cx="320084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6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119A8-0160-122F-94B3-9D1266C4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Shortcut connection</a:t>
            </a:r>
            <a:r>
              <a:rPr lang="ko-KR" altLang="en-US" dirty="0"/>
              <a:t>의 함수화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DC9710-6533-D3DE-94F7-4E40B5CF9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추가적인 매개변수나 계산 복잡성을 도입하지 않고도 구현할 수 있다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함수를 의미할 때</a:t>
                </a:r>
                <a:r>
                  <a:rPr lang="en-US" altLang="ko-KR" dirty="0"/>
                  <a:t>,  y=F(x,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})+x=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+x</a:t>
                </a:r>
              </a:p>
              <a:p>
                <a:r>
                  <a:rPr lang="en-US" altLang="ko-KR" dirty="0"/>
                  <a:t>X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의 차원이 다른 경우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입출력 채널 변경 등</a:t>
                </a:r>
                <a:r>
                  <a:rPr lang="en-US" altLang="ko-KR" dirty="0"/>
                  <a:t>), </a:t>
                </a:r>
                <a:r>
                  <a:rPr lang="ko-KR" altLang="en-US" dirty="0"/>
                  <a:t>차수 일치를 위해 </a:t>
                </a:r>
                <a:r>
                  <a:rPr lang="en-US" altLang="ko-KR" dirty="0"/>
                  <a:t>linear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/>
                  <a:t>를 사용한다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altLang="ko-KR" dirty="0"/>
                  <a:t>Y=F(x,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})+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/>
                  <a:t>x</a:t>
                </a:r>
              </a:p>
              <a:p>
                <a:r>
                  <a:rPr lang="ko-KR" altLang="en-US" dirty="0"/>
                  <a:t>단일 레이어의 경우 선형 레이어와 유사하여 이점이 관찰되지 않으나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레이어가 중첩될수록 이점이 커진다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DC9710-6533-D3DE-94F7-4E40B5CF9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52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90102-3F0B-FCC3-6CF1-A02C8801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Plain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F86F7-1B35-E0DB-4DFC-C78BFD3C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VGG net</a:t>
            </a:r>
            <a:r>
              <a:rPr lang="ko-KR" altLang="en-US" dirty="0"/>
              <a:t>을 참고하여 구성</a:t>
            </a:r>
            <a:endParaRPr lang="en-US" altLang="ko-KR" dirty="0"/>
          </a:p>
          <a:p>
            <a:r>
              <a:rPr lang="en-US" altLang="ko-KR" dirty="0"/>
              <a:t>Feature map</a:t>
            </a:r>
            <a:r>
              <a:rPr lang="ko-KR" altLang="en-US" dirty="0"/>
              <a:t>의 크기가 같은 경우 </a:t>
            </a:r>
            <a:r>
              <a:rPr lang="en-US" altLang="ko-KR" dirty="0"/>
              <a:t>filter </a:t>
            </a:r>
            <a:r>
              <a:rPr lang="ko-KR" altLang="en-US" dirty="0"/>
              <a:t>수 일치</a:t>
            </a:r>
            <a:endParaRPr lang="en-US" altLang="ko-KR" dirty="0"/>
          </a:p>
          <a:p>
            <a:r>
              <a:rPr lang="en-US" altLang="ko-KR" dirty="0"/>
              <a:t>Feature map</a:t>
            </a:r>
            <a:r>
              <a:rPr lang="ko-KR" altLang="en-US" dirty="0"/>
              <a:t>의 크기가 반으로 감소하면 </a:t>
            </a:r>
            <a:r>
              <a:rPr lang="en-US" altLang="ko-KR" dirty="0"/>
              <a:t>filter</a:t>
            </a:r>
            <a:r>
              <a:rPr lang="ko-KR" altLang="en-US" dirty="0"/>
              <a:t>의 수를 </a:t>
            </a:r>
            <a:r>
              <a:rPr lang="en-US" altLang="ko-KR" dirty="0"/>
              <a:t>2</a:t>
            </a:r>
            <a:r>
              <a:rPr lang="ko-KR" altLang="en-US" dirty="0"/>
              <a:t>배로 증가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레이어 당 시간 복잡도를 동일하게 유지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953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90102-3F0B-FCC3-6CF1-A02C8801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RESidual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F86F7-1B35-E0DB-4DFC-C78BFD3C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Plain network</a:t>
            </a:r>
            <a:r>
              <a:rPr lang="ko-KR" altLang="en-US" dirty="0"/>
              <a:t>에 </a:t>
            </a:r>
            <a:r>
              <a:rPr lang="en-US" altLang="ko-KR" dirty="0"/>
              <a:t>shortcut connection </a:t>
            </a:r>
            <a:r>
              <a:rPr lang="ko-KR" altLang="en-US" dirty="0"/>
              <a:t>도입</a:t>
            </a:r>
            <a:endParaRPr lang="en-US" altLang="ko-KR" dirty="0"/>
          </a:p>
          <a:p>
            <a:r>
              <a:rPr lang="en-US" altLang="ko-KR" dirty="0"/>
              <a:t>F(x)</a:t>
            </a:r>
            <a:r>
              <a:rPr lang="ko-KR" altLang="en-US" dirty="0"/>
              <a:t>와 </a:t>
            </a:r>
            <a:r>
              <a:rPr lang="en-US" altLang="ko-KR" dirty="0"/>
              <a:t>x</a:t>
            </a:r>
            <a:r>
              <a:rPr lang="ko-KR" altLang="en-US" dirty="0"/>
              <a:t>의 차원을 맞추기 위해 </a:t>
            </a:r>
            <a:r>
              <a:rPr lang="en-US" altLang="ko-KR" dirty="0"/>
              <a:t>zero-padding</a:t>
            </a:r>
            <a:r>
              <a:rPr lang="ko-KR" altLang="en-US" dirty="0"/>
              <a:t> 및 </a:t>
            </a:r>
            <a:r>
              <a:rPr lang="en-US" altLang="ko-KR" dirty="0"/>
              <a:t>linear projection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127513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3869</TotalTime>
  <Words>587</Words>
  <Application>Microsoft Office PowerPoint</Application>
  <PresentationFormat>와이드스크린</PresentationFormat>
  <Paragraphs>53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gitbook-content-font</vt:lpstr>
      <vt:lpstr>Arial</vt:lpstr>
      <vt:lpstr>Cambria Math</vt:lpstr>
      <vt:lpstr>Gill Sans MT</vt:lpstr>
      <vt:lpstr>갤러리</vt:lpstr>
      <vt:lpstr>Deep Residual Learning for Image Recognition</vt:lpstr>
      <vt:lpstr>요약</vt:lpstr>
      <vt:lpstr>Degradation Problem</vt:lpstr>
      <vt:lpstr>Degradation Problem의 원인</vt:lpstr>
      <vt:lpstr>Residual mapping</vt:lpstr>
      <vt:lpstr>Shortcut connection</vt:lpstr>
      <vt:lpstr>Shortcut connection의 함수화</vt:lpstr>
      <vt:lpstr>Plain Network</vt:lpstr>
      <vt:lpstr>RESidual Network</vt:lpstr>
      <vt:lpstr>Implementation</vt:lpstr>
      <vt:lpstr>결과</vt:lpstr>
      <vt:lpstr>추가-차원 증가</vt:lpstr>
      <vt:lpstr>추가-skip connection</vt:lpstr>
      <vt:lpstr>추가-activation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Residual Learning for Image Recognition</dc:title>
  <dc:creator>찬열 양</dc:creator>
  <cp:lastModifiedBy>찬열 양</cp:lastModifiedBy>
  <cp:revision>3</cp:revision>
  <dcterms:created xsi:type="dcterms:W3CDTF">2023-07-10T08:22:06Z</dcterms:created>
  <dcterms:modified xsi:type="dcterms:W3CDTF">2023-07-13T00:52:11Z</dcterms:modified>
</cp:coreProperties>
</file>