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5" r:id="rId5"/>
    <p:sldId id="264" r:id="rId6"/>
    <p:sldId id="263" r:id="rId7"/>
    <p:sldId id="268" r:id="rId8"/>
    <p:sldId id="266" r:id="rId9"/>
    <p:sldId id="267" r:id="rId10"/>
    <p:sldId id="272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7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FD9C-71D9-4711-A9BF-9AA19F7BC4D5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CC1938-2822-4A2A-9C0F-59B1A480E3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keremberke/chest-xray-classification" TargetMode="External"/><Relationship Id="rId2" Type="http://schemas.openxmlformats.org/officeDocument/2006/relationships/hyperlink" Target="https://huggingface.co/microsoft/git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dmanuals.com/ko/%ED%99%88/%EC%8B%AC%EC%9E%A5-%EB%B0%8F-%ED%98%88%EA%B4%80-%EC%9E%A5%EC%95%A0/%EC%8B%AC%EC%9E%A5-%EB%B0%8F-%ED%98%88%EA%B4%80-%EC%9E%A5%EC%95%A0%EC%9D%98-%EC%A7%84%EB%8B%A8/%ED%9D%89%EB%B6%80-x-%EC%84%A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BD74B-7285-84F2-3251-7CB4EC87F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이용한 폐렴 분류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D08F9E-3B04-28F2-D630-0F34C748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C2A9-124F-CFBF-5821-F2B06250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8C8E8-ED7E-E7C9-3EC8-E573DE7F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ko-KR" altLang="en-US" dirty="0"/>
              <a:t>확인을 위해 인터넷의 흉부 </a:t>
            </a:r>
            <a:r>
              <a:rPr lang="en-US" altLang="ko-KR" dirty="0"/>
              <a:t>x-ray </a:t>
            </a:r>
            <a:br>
              <a:rPr lang="en-US" altLang="ko-KR" dirty="0"/>
            </a:br>
            <a:r>
              <a:rPr lang="ko-KR" altLang="en-US" dirty="0"/>
              <a:t>사진에 대한 결과를 예제로 사용했다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279E9-C357-9F39-7054-AED434B3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11" y="2246446"/>
            <a:ext cx="311511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BB203-30C4-037E-BC04-B3209AA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  <a:r>
              <a:rPr lang="en-US" altLang="ko-KR" dirty="0"/>
              <a:t>-epoch 50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15E7E-E82C-A566-C4BF-7B6AA5A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13754" cy="3547749"/>
          </a:xfrm>
        </p:spPr>
        <p:txBody>
          <a:bodyPr/>
          <a:lstStyle/>
          <a:p>
            <a:r>
              <a:rPr lang="en-US" altLang="ko-KR" dirty="0"/>
              <a:t>50</a:t>
            </a:r>
            <a:r>
              <a:rPr lang="ko-KR" altLang="en-US" dirty="0"/>
              <a:t>회를 반복했을 때는 </a:t>
            </a:r>
            <a:r>
              <a:rPr lang="en-US" altLang="ko-KR" dirty="0"/>
              <a:t>‘in and’</a:t>
            </a:r>
            <a:r>
              <a:rPr lang="ko-KR" altLang="en-US" dirty="0"/>
              <a:t>라는</a:t>
            </a:r>
            <a:br>
              <a:rPr lang="en-US" altLang="ko-KR" dirty="0"/>
            </a:br>
            <a:r>
              <a:rPr lang="ko-KR" altLang="en-US" dirty="0"/>
              <a:t>뜬금없는 결과가 나왔다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Processor</a:t>
            </a:r>
            <a:r>
              <a:rPr lang="ko-KR" altLang="en-US" dirty="0"/>
              <a:t>로 사용된 </a:t>
            </a:r>
            <a:r>
              <a:rPr lang="en-US" altLang="ko-KR" dirty="0"/>
              <a:t>git-base</a:t>
            </a:r>
            <a:r>
              <a:rPr lang="ko-KR" altLang="en-US" dirty="0"/>
              <a:t>가 이미지</a:t>
            </a:r>
            <a:br>
              <a:rPr lang="en-US" altLang="ko-KR" dirty="0"/>
            </a:br>
            <a:r>
              <a:rPr lang="ko-KR" altLang="en-US" dirty="0"/>
              <a:t>텍스트 쌍을 사용했기에 일반적인</a:t>
            </a:r>
            <a:br>
              <a:rPr lang="en-US" altLang="ko-KR" dirty="0"/>
            </a:br>
            <a:r>
              <a:rPr lang="ko-KR" altLang="en-US" dirty="0"/>
              <a:t>단어들이 주로 학습되어 이런 결과가</a:t>
            </a:r>
            <a:br>
              <a:rPr lang="en-US" altLang="ko-KR" dirty="0"/>
            </a:br>
            <a:r>
              <a:rPr lang="ko-KR" altLang="en-US" dirty="0"/>
              <a:t>나온 것으로 보인다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0FA93-C176-A629-3A72-03E1141D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55" y="2015732"/>
            <a:ext cx="4248743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1875E-2C5B-79ED-CF6E-2AB8DBE4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673608"/>
            <a:ext cx="4679454" cy="8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BB203-30C4-037E-BC04-B3209AA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  <a:r>
              <a:rPr lang="en-US" altLang="ko-KR" dirty="0"/>
              <a:t>-epoch 100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15E7E-E82C-A566-C4BF-7B6AA5A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13754" cy="3547749"/>
          </a:xfrm>
        </p:spPr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회를 반복했을 때는 빈칸이 결과로</a:t>
            </a:r>
            <a:br>
              <a:rPr lang="en-US" altLang="ko-KR" dirty="0"/>
            </a:br>
            <a:r>
              <a:rPr lang="ko-KR" altLang="en-US" dirty="0"/>
              <a:t>출력되었다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아마도 </a:t>
            </a:r>
            <a:r>
              <a:rPr lang="en-US" altLang="ko-KR" dirty="0"/>
              <a:t>pneumonia</a:t>
            </a:r>
            <a:r>
              <a:rPr lang="ko-KR" altLang="en-US" dirty="0"/>
              <a:t>가 일반적인 단어가 아니라 학습에 문제가 있던 것으로 </a:t>
            </a:r>
            <a:br>
              <a:rPr lang="en-US" altLang="ko-KR" dirty="0"/>
            </a:br>
            <a:r>
              <a:rPr lang="ko-KR" altLang="en-US" dirty="0"/>
              <a:t>보인다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86FBFE-658C-617D-A6F1-983F1B6C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74" y="1938560"/>
            <a:ext cx="3740861" cy="2683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53EDDC-52C8-FB5B-2A54-953423DB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57" y="4834466"/>
            <a:ext cx="4735697" cy="11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2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BB203-30C4-037E-BC04-B3209AA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  <a:r>
              <a:rPr lang="en-US" altLang="ko-KR" dirty="0"/>
              <a:t>-epoch 200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15E7E-E82C-A566-C4BF-7B6AA5A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13754" cy="3547749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100</a:t>
            </a:r>
            <a:r>
              <a:rPr lang="ko-KR" altLang="en-US" dirty="0"/>
              <a:t>회에서 추가로 </a:t>
            </a:r>
            <a:r>
              <a:rPr lang="en-US" altLang="ko-KR" dirty="0"/>
              <a:t>100</a:t>
            </a:r>
            <a:r>
              <a:rPr lang="ko-KR" altLang="en-US" dirty="0"/>
              <a:t>회를 더 돌렸을 때의 결과이다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200</a:t>
            </a:r>
            <a:r>
              <a:rPr lang="ko-KR" altLang="en-US" dirty="0"/>
              <a:t>회를 돌리자 </a:t>
            </a:r>
            <a:r>
              <a:rPr lang="en-US" altLang="ko-KR" dirty="0"/>
              <a:t>validation loss</a:t>
            </a:r>
            <a:r>
              <a:rPr lang="ko-KR" altLang="en-US" dirty="0"/>
              <a:t>가 </a:t>
            </a:r>
            <a:r>
              <a:rPr lang="en-US" altLang="ko-KR" dirty="0"/>
              <a:t>0.1 </a:t>
            </a:r>
            <a:r>
              <a:rPr lang="ko-KR" altLang="en-US" dirty="0"/>
              <a:t>단위로 감소한 것을 확인할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결과가 </a:t>
            </a:r>
            <a:r>
              <a:rPr lang="en-US" altLang="ko-KR" dirty="0"/>
              <a:t>normal</a:t>
            </a:r>
            <a:r>
              <a:rPr lang="ko-KR" altLang="en-US" dirty="0"/>
              <a:t>로 정상적으로 </a:t>
            </a:r>
            <a:br>
              <a:rPr lang="en-US" altLang="ko-KR" dirty="0"/>
            </a:br>
            <a:r>
              <a:rPr lang="ko-KR" altLang="en-US" dirty="0"/>
              <a:t>출력된 것을 확인할 수 있었다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06254-DBAF-FBD8-70EB-25B67632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97" y="2015732"/>
            <a:ext cx="3942114" cy="2809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24CB71-6A8E-4D4E-2780-DAEA9F22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46" y="5004247"/>
            <a:ext cx="4124216" cy="9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F705-997B-E7EA-8F8F-4D87C5BB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CA711-23C8-34C5-4CA0-617044AE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microsoft</a:t>
            </a:r>
            <a:r>
              <a:rPr lang="en-US" altLang="ko-KR" dirty="0"/>
              <a:t>/git-base: </a:t>
            </a:r>
            <a:r>
              <a:rPr lang="en-US" altLang="ko-KR" dirty="0">
                <a:hlinkClick r:id="rId2"/>
              </a:rPr>
              <a:t>https://huggingface.co/microsoft/git-base</a:t>
            </a:r>
            <a:endParaRPr lang="en-US" altLang="ko-KR" dirty="0"/>
          </a:p>
          <a:p>
            <a:r>
              <a:rPr lang="en-US" altLang="ko-KR" dirty="0" err="1"/>
              <a:t>keremberke</a:t>
            </a:r>
            <a:r>
              <a:rPr lang="en-US" altLang="ko-KR" dirty="0"/>
              <a:t>/chest-</a:t>
            </a:r>
            <a:r>
              <a:rPr lang="en-US" altLang="ko-KR" dirty="0" err="1"/>
              <a:t>xray</a:t>
            </a:r>
            <a:r>
              <a:rPr lang="en-US" altLang="ko-KR" dirty="0"/>
              <a:t>-classification: </a:t>
            </a:r>
            <a:r>
              <a:rPr lang="en-US" altLang="ko-KR" dirty="0">
                <a:hlinkClick r:id="rId3"/>
              </a:rPr>
              <a:t>https://huggingface.co/datasets/keremberke/chest-xray-classification</a:t>
            </a:r>
            <a:endParaRPr lang="en-US" altLang="ko-KR" dirty="0"/>
          </a:p>
          <a:p>
            <a:r>
              <a:rPr lang="en-US" altLang="ko-KR" dirty="0"/>
              <a:t>MSD</a:t>
            </a:r>
            <a:r>
              <a:rPr lang="ko-KR" altLang="en-US" dirty="0"/>
              <a:t> 매뉴얼 심장 및 혈관 장애의 진단</a:t>
            </a:r>
            <a:r>
              <a:rPr lang="en-US" altLang="ko-KR" dirty="0"/>
              <a:t>, Thomas </a:t>
            </a:r>
            <a:r>
              <a:rPr lang="en-US" altLang="ko-KR" dirty="0" err="1"/>
              <a:t>Cascino</a:t>
            </a:r>
            <a:r>
              <a:rPr lang="en-US" altLang="ko-KR" dirty="0"/>
              <a:t>, 2021/07/06: </a:t>
            </a:r>
            <a:r>
              <a:rPr lang="en-US" altLang="ko-KR" dirty="0">
                <a:hlinkClick r:id="rId4"/>
              </a:rPr>
              <a:t>https://www.msdmanuals.com/ko/%ED%99%88/%EC%8B%AC%EC%9E%A5-%EB%B0%8F-%ED%98%88%EA%B4%80-%EC%9E%A5%EC%95%A0/%EC%8B%AC%EC%9E%A5-%EB%B0%8F-%ED%98%88%EA%B4%80-%EC%9E%A5%EC%95%A0%EC%9D%98-%EC%A7%84%EB%8B%A8/%ED%9D%89%EB%B6%80-x-%EC%84%A0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4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18AC-E535-7813-7F02-3E822F0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E0EA-7961-387B-0994-AB21047B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주제는 문장을 통해 감정을 분류하는 모델을 만드는 것이었다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AutoModelForSequenceClassification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모델을 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이유는 </a:t>
            </a:r>
            <a:r>
              <a:rPr lang="ko-KR" altLang="en-US" dirty="0" err="1"/>
              <a:t>모르겠으나</a:t>
            </a:r>
            <a:r>
              <a:rPr lang="ko-KR" altLang="en-US" dirty="0"/>
              <a:t> </a:t>
            </a:r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512 </a:t>
            </a:r>
            <a:r>
              <a:rPr lang="ko-KR" altLang="en-US" dirty="0"/>
              <a:t>이하로 떨어지지 않아 메모리 초과가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다른 주제를 찾았으며</a:t>
            </a:r>
            <a:r>
              <a:rPr lang="en-US" altLang="ko-KR" dirty="0"/>
              <a:t>, </a:t>
            </a:r>
            <a:r>
              <a:rPr lang="ko-KR" altLang="en-US" dirty="0"/>
              <a:t>예제에서 사용된 </a:t>
            </a:r>
            <a:r>
              <a:rPr lang="en-US" altLang="ko-KR" dirty="0"/>
              <a:t>git-base </a:t>
            </a:r>
            <a:r>
              <a:rPr lang="ko-KR" altLang="en-US" dirty="0"/>
              <a:t>모델이 이미지 분류도</a:t>
            </a:r>
            <a:br>
              <a:rPr lang="en-US" altLang="ko-KR" dirty="0"/>
            </a:br>
            <a:r>
              <a:rPr lang="ko-KR" altLang="en-US" dirty="0"/>
              <a:t>가능하다는 점에서 착안해 이미지 분류로 전향했다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분류의 다양한 분야 중 비교적 비교군이 적은 폐렴 분류를 선택했다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7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61D00-DCA2-A51F-47EC-6DEBC46E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ACA60-BD07-E7A8-71B5-5E7C39B8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pre-trained model</a:t>
            </a:r>
            <a:r>
              <a:rPr lang="ko-KR" altLang="en-US" dirty="0"/>
              <a:t>은 </a:t>
            </a:r>
            <a:r>
              <a:rPr lang="en-US" altLang="ko-KR" dirty="0" err="1"/>
              <a:t>microsoft</a:t>
            </a:r>
            <a:r>
              <a:rPr lang="ko-KR" altLang="en-US" dirty="0"/>
              <a:t>의 </a:t>
            </a:r>
            <a:r>
              <a:rPr lang="en-US" altLang="ko-KR" dirty="0"/>
              <a:t>git-base</a:t>
            </a:r>
            <a:r>
              <a:rPr lang="ko-KR" altLang="en-US" dirty="0"/>
              <a:t>를 사용했다</a:t>
            </a:r>
            <a:r>
              <a:rPr lang="en-US" altLang="ko-KR" dirty="0"/>
              <a:t>. </a:t>
            </a:r>
            <a:r>
              <a:rPr lang="ko-KR" altLang="en-US" dirty="0"/>
              <a:t>이 모델은 이미지 및 동영상 </a:t>
            </a:r>
            <a:br>
              <a:rPr lang="en-US" altLang="ko-KR" dirty="0"/>
            </a:br>
            <a:r>
              <a:rPr lang="ko-KR" altLang="en-US" dirty="0"/>
              <a:t>주석 생성</a:t>
            </a:r>
            <a:r>
              <a:rPr lang="en-US" altLang="ko-KR" dirty="0"/>
              <a:t>, </a:t>
            </a:r>
            <a:r>
              <a:rPr lang="ko-KR" altLang="en-US" dirty="0"/>
              <a:t>이미지에 대한 질문의 답변</a:t>
            </a:r>
            <a:r>
              <a:rPr lang="en-US" altLang="ko-KR" dirty="0"/>
              <a:t>, </a:t>
            </a:r>
            <a:r>
              <a:rPr lang="ko-KR" altLang="en-US" dirty="0"/>
              <a:t>이미지 분류 기능을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Git-base</a:t>
            </a:r>
            <a:r>
              <a:rPr lang="ko-KR" altLang="en-US" dirty="0"/>
              <a:t>는 기본적으로 주석 생성을 위해 만들어진 </a:t>
            </a:r>
            <a:r>
              <a:rPr lang="ko-KR" altLang="en-US" dirty="0" err="1"/>
              <a:t>모델으로</a:t>
            </a:r>
            <a:r>
              <a:rPr lang="en-US" altLang="ko-KR" dirty="0"/>
              <a:t>, </a:t>
            </a:r>
            <a:r>
              <a:rPr lang="ko-KR" altLang="en-US" dirty="0"/>
              <a:t>사전 훈련 또한 </a:t>
            </a:r>
            <a:br>
              <a:rPr lang="en-US" altLang="ko-KR" dirty="0"/>
            </a:br>
            <a:r>
              <a:rPr lang="ko-KR" altLang="en-US" dirty="0"/>
              <a:t>이미지</a:t>
            </a:r>
            <a:r>
              <a:rPr lang="en-US" altLang="ko-KR" dirty="0"/>
              <a:t>-</a:t>
            </a:r>
            <a:r>
              <a:rPr lang="ko-KR" altLang="en-US" dirty="0"/>
              <a:t>텍스트 쌍으로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keremberke</a:t>
            </a:r>
            <a:r>
              <a:rPr lang="ko-KR" altLang="en-US" dirty="0"/>
              <a:t>의 </a:t>
            </a:r>
            <a:r>
              <a:rPr lang="en-US" altLang="ko-KR" dirty="0"/>
              <a:t>chest-</a:t>
            </a:r>
            <a:r>
              <a:rPr lang="en-US" altLang="ko-KR" dirty="0" err="1"/>
              <a:t>xray</a:t>
            </a:r>
            <a:r>
              <a:rPr lang="en-US" altLang="ko-KR" dirty="0"/>
              <a:t>-classification</a:t>
            </a:r>
            <a:r>
              <a:rPr lang="ko-KR" altLang="en-US" dirty="0"/>
              <a:t>을 사용했다</a:t>
            </a:r>
            <a:r>
              <a:rPr lang="en-US" altLang="ko-KR" dirty="0"/>
              <a:t>. </a:t>
            </a:r>
            <a:r>
              <a:rPr lang="ko-KR" altLang="en-US" dirty="0"/>
              <a:t>그 중에서도 </a:t>
            </a:r>
            <a:r>
              <a:rPr lang="en-US" altLang="ko-KR" dirty="0"/>
              <a:t>full </a:t>
            </a:r>
            <a:r>
              <a:rPr lang="ko-KR" altLang="en-US" dirty="0"/>
              <a:t>대신 </a:t>
            </a:r>
            <a:r>
              <a:rPr lang="en-US" altLang="ko-KR" dirty="0"/>
              <a:t>mini</a:t>
            </a:r>
            <a:r>
              <a:rPr lang="ko-KR" altLang="en-US" dirty="0"/>
              <a:t>를 사용했다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dataset</a:t>
            </a:r>
            <a:r>
              <a:rPr lang="ko-KR" altLang="en-US" dirty="0"/>
              <a:t>은 일반인과 폐렴 환자의 흉부 </a:t>
            </a:r>
            <a:r>
              <a:rPr lang="en-US" altLang="ko-KR" dirty="0"/>
              <a:t>x-ray </a:t>
            </a:r>
            <a:r>
              <a:rPr lang="ko-KR" altLang="en-US" dirty="0"/>
              <a:t>사진을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0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C6796-47A9-2F6E-0D69-B37DBD53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0A08-DB16-3953-9211-C0C13B0F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은 이미지에 대한 정보가 기록된 </a:t>
            </a:r>
            <a:r>
              <a:rPr lang="en-US" altLang="ko-KR" dirty="0" err="1"/>
              <a:t>image_file_path</a:t>
            </a:r>
            <a:r>
              <a:rPr lang="en-US" altLang="ko-KR" dirty="0"/>
              <a:t>,</a:t>
            </a:r>
            <a:r>
              <a:rPr lang="ko-KR" altLang="en-US" dirty="0"/>
              <a:t> 실제 이미지인 </a:t>
            </a:r>
            <a:r>
              <a:rPr lang="en-US" altLang="ko-KR" dirty="0"/>
              <a:t>image,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정상과 폐렴 여부를 분류하는 </a:t>
            </a:r>
            <a:r>
              <a:rPr lang="en-US" altLang="ko-KR" dirty="0"/>
              <a:t>label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Image_file_path</a:t>
            </a:r>
            <a:r>
              <a:rPr lang="ko-KR" altLang="en-US" dirty="0"/>
              <a:t>는 이미지 분류에서 필수적인 정보가 아니기 때문에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label</a:t>
            </a:r>
            <a:r>
              <a:rPr lang="ko-KR" altLang="en-US" dirty="0"/>
              <a:t>만 사용했다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Label</a:t>
            </a:r>
            <a:r>
              <a:rPr lang="ko-KR" altLang="en-US" dirty="0"/>
              <a:t>의 경우 </a:t>
            </a:r>
            <a:r>
              <a:rPr lang="en-US" altLang="ko-KR" dirty="0"/>
              <a:t>label class</a:t>
            </a:r>
            <a:r>
              <a:rPr lang="ko-KR" altLang="en-US" dirty="0"/>
              <a:t>가 </a:t>
            </a:r>
            <a:r>
              <a:rPr lang="en-US" altLang="ko-KR" dirty="0"/>
              <a:t>int</a:t>
            </a:r>
            <a:r>
              <a:rPr lang="ko-KR" altLang="en-US" dirty="0"/>
              <a:t>형으로 제공되어 문자열형으로 변환했다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618DA582-40D8-D68B-F861-5EA4EE64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46668"/>
            <a:ext cx="6246510" cy="24393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9ED968-C1D5-77FE-C6EA-6EF11FDC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58" y="4591657"/>
            <a:ext cx="3208496" cy="17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0AF92-B84E-9206-F363-2E6D559D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55F31-DC2A-CD3A-D30B-7C403579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transforms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example_batch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images = [x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example_batch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"image"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captions =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"NORMAL"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== 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"PNEUMONIA"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example_batch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"labels"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inputs = processor(images=images, text=captions, padding=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max_length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inputs.update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"labels"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inputs[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inputs</a:t>
            </a:r>
          </a:p>
        </p:txBody>
      </p:sp>
    </p:spTree>
    <p:extLst>
      <p:ext uri="{BB962C8B-B14F-4D97-AF65-F5344CB8AC3E}">
        <p14:creationId xmlns:p14="http://schemas.microsoft.com/office/powerpoint/2010/main" val="160341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95B9-980D-44DA-89D1-B7FD50B3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FE0581-A0EF-995F-E35A-0B32D4613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06635"/>
            <a:ext cx="9604375" cy="3068617"/>
          </a:xfrm>
        </p:spPr>
      </p:pic>
    </p:spTree>
    <p:extLst>
      <p:ext uri="{BB962C8B-B14F-4D97-AF65-F5344CB8AC3E}">
        <p14:creationId xmlns:p14="http://schemas.microsoft.com/office/powerpoint/2010/main" val="176026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88D11-1823-9557-D299-90A32E4B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설정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8BAD65-08D5-190A-6E68-AB855FFE9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rate</a:t>
                </a:r>
                <a:r>
                  <a:rPr lang="ko-KR" altLang="en-US" dirty="0"/>
                  <a:t>은 원본과 같이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설정했다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Epoch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충분한 훈련을 위해 </a:t>
                </a:r>
                <a:r>
                  <a:rPr lang="en-US" altLang="ko-KR" dirty="0"/>
                  <a:t>200</a:t>
                </a:r>
                <a:r>
                  <a:rPr lang="ko-KR" altLang="en-US" dirty="0"/>
                  <a:t>으로 설정했다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Batch size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로 설정했다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 err="1"/>
                  <a:t>Eval_step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save_step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logging_step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으로 설정하여 출력 결과를 자세히 확인했다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8BAD65-08D5-190A-6E68-AB855FFE9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B80B9-F637-F42A-2F9C-FC068B4C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02F6-BACA-1AD4-F53A-76B722A2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training_args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output_dir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"./pneumonia"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저장 위치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./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형태로 설정하면 미리 만들 필요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5e-5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num_train_epochs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fp16=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#True when using GPU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per_device_train_batch_size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per_device_eval_batch_size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gradient_accumulation_steps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#gradient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계산 시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(backpropagation)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누적되는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step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개수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save_total_limit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저장되는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checkpoint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 최대 개수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5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B80B9-F637-F42A-2F9C-FC068B4C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02F6-BACA-1AD4-F53A-76B722A2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evaluation_strategy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"steps"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#step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단위로 평가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eval_steps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#evaluation_loss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 단위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save_strategy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"steps"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save_steps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logging_steps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#train_loss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 단위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remove_unused_columns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push_to_hub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label_names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"labels"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load_best_model_at_end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44321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</TotalTime>
  <Words>828</Words>
  <Application>Microsoft Office PowerPoint</Application>
  <PresentationFormat>와이드스크린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Courier New</vt:lpstr>
      <vt:lpstr>Gill Sans MT</vt:lpstr>
      <vt:lpstr>갤러리</vt:lpstr>
      <vt:lpstr>Transformer를  이용한 폐렴 분류</vt:lpstr>
      <vt:lpstr>주제 선정</vt:lpstr>
      <vt:lpstr>개요</vt:lpstr>
      <vt:lpstr>데이터 전처리</vt:lpstr>
      <vt:lpstr>데이터 전처리</vt:lpstr>
      <vt:lpstr>데이터 전처리</vt:lpstr>
      <vt:lpstr>Model 설정</vt:lpstr>
      <vt:lpstr>Model 설정</vt:lpstr>
      <vt:lpstr>Model 설정</vt:lpstr>
      <vt:lpstr>학습 결과</vt:lpstr>
      <vt:lpstr>학습 결과-epoch 50</vt:lpstr>
      <vt:lpstr>학습 결과-epoch 100</vt:lpstr>
      <vt:lpstr>학습 결과-epoch 200</vt:lpstr>
      <vt:lpstr>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Transformer를  이용한 폐렴 분류</dc:title>
  <dc:creator>찬열 양</dc:creator>
  <cp:lastModifiedBy>찬열 양</cp:lastModifiedBy>
  <cp:revision>2</cp:revision>
  <dcterms:created xsi:type="dcterms:W3CDTF">2023-08-23T12:34:54Z</dcterms:created>
  <dcterms:modified xsi:type="dcterms:W3CDTF">2024-03-15T07:32:38Z</dcterms:modified>
</cp:coreProperties>
</file>