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1547-AD24-4578-AED2-0CEC0FD1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4886B-834B-423F-AC22-57FA83BB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DD2B0-B44E-4215-A659-E06F3D47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C3EA-A817-4E64-A167-2D0DB55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678AE-92A4-4AF5-A0D4-D96FE304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2B92B-51B2-4EA5-9316-656FE22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E2D80-BBD9-4CD9-B7B3-ACC4BFA04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595AB-7A9C-4B93-844D-83FCF07E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ACBB1-9E21-4D17-9F9F-3F592211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7D787-FEA5-4228-B75C-FB42C6A6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84CD8-DB06-4D85-929E-C4A18F364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25921-4B11-4F33-8978-17B26634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FE699-9D0D-4FFB-9CAA-585C2B4D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DD72-B96D-4A74-9F93-CAEA072B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6B9ED-42A3-446F-958E-747E402F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3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B79F-2E30-481E-8192-FAE3C29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D6024-6F0C-448E-9A2F-71613FEB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7759D-67EC-49D1-8395-D01D257B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E0518-E2CB-457E-8907-BFDE9914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4D9C-27F7-48AA-A8A0-A569C9B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0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F353-F5BD-43B8-8A47-DA179B19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4EE9-8DFA-4E5E-9C6C-DB279F80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059F0-6B33-4D29-8372-EB977FA7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63419-A1F9-45E9-ADE6-F3F3A80E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48AAD-5526-472E-8D48-6127ACC7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C0E45-B0DE-4FA6-AA1E-B90C4DC7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F823F-7E9C-440D-A0B9-B2157ADA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F0D85-827A-40E3-88E2-216A925E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CFEC2-B132-4DFA-A02E-8250CCD1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7B987C-2E54-49FE-8E6F-96639613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2AD25-C8C3-4DEA-81BE-C96CE225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9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57BC8-B27E-42A6-9433-1AF2E005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FC55A-9DFC-4352-AEE3-1C859EBA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146CC-2807-4026-8A9D-5F67C7752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AC280D-6C0A-4C42-943B-918AA2CC1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090BE3-D3F9-46BA-A056-D2BABE6F7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D6A12D-9EB4-4B21-84DB-32E13053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A0547-8BAC-42B1-BF03-E43E571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E30AE-5C89-483A-9573-7F8D16A4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C3FE-3D5E-4BC7-B702-55F637C1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BB815-EF03-4526-BF86-D17CC5CF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7F9624-ECF5-4F8B-ABF0-992EABC1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D0FC4-6005-40A4-89C7-045F0E0B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367C1-62D2-4529-AE13-272A8FE2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863E4-9917-490F-95B3-CABBA8D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E1AB7-A041-488A-8ACA-B7952055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ADB9-651D-4ACE-AEC6-F18BEAD8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99E96-C6B5-43E2-972D-05C412C9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B4DD6-1A1F-4A9F-BA07-735C1235B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B7F00-AFD6-4B92-9805-9A4B06C7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4569B-B541-4909-BF70-1D70014D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FF8A3-478D-4D7D-9695-26E189C4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DD217-0B45-46DA-8880-D6E88ED1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DF3FE-CEAF-48AB-B727-0E32C8C56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D245E-6560-4672-8889-90EAEDFC5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4DA6D-29F1-4043-A818-5EF57216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7E5AE-4E7F-459B-89A7-9C848441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95B6B-373F-476B-AA85-BE97A72A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0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B1EBD2-9D62-422F-B4B1-6FDAD40E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EBD78-FF75-437F-8555-DC5DC0C7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AF933-31C3-4593-89EB-24656E179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FA75-A156-4CFA-B260-F70E871C6FF0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AC77F-F9FD-4E11-8A8D-8C3FFAA9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E6112-3017-4832-96CE-82010947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2A1C-7A36-403E-939A-6EE37CCC5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8FAC62C-542C-4749-9C51-59F7226F0BA9}"/>
              </a:ext>
            </a:extLst>
          </p:cNvPr>
          <p:cNvSpPr txBox="1"/>
          <p:nvPr/>
        </p:nvSpPr>
        <p:spPr>
          <a:xfrm>
            <a:off x="5486493" y="1133950"/>
            <a:ext cx="296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TODO LIST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5954EA7-26FB-40B2-9039-6927CDABD286}"/>
              </a:ext>
            </a:extLst>
          </p:cNvPr>
          <p:cNvGrpSpPr/>
          <p:nvPr/>
        </p:nvGrpSpPr>
        <p:grpSpPr>
          <a:xfrm>
            <a:off x="663100" y="1127760"/>
            <a:ext cx="4886142" cy="4765040"/>
            <a:chOff x="409100" y="1330960"/>
            <a:chExt cx="4886142" cy="476504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ACD10F1-0D6A-4768-8719-C7A165D9FACC}"/>
                </a:ext>
              </a:extLst>
            </p:cNvPr>
            <p:cNvGrpSpPr/>
            <p:nvPr/>
          </p:nvGrpSpPr>
          <p:grpSpPr>
            <a:xfrm>
              <a:off x="467360" y="1330960"/>
              <a:ext cx="3962400" cy="4765040"/>
              <a:chOff x="568960" y="528320"/>
              <a:chExt cx="4175732" cy="52832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E4D264D-46CE-467A-B749-9ABC057A109B}"/>
                  </a:ext>
                </a:extLst>
              </p:cNvPr>
              <p:cNvSpPr/>
              <p:nvPr/>
            </p:nvSpPr>
            <p:spPr>
              <a:xfrm>
                <a:off x="568960" y="528320"/>
                <a:ext cx="3881120" cy="528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7D1C9A0-CE2B-4F4A-93CA-0F43C3B4A8B3}"/>
                  </a:ext>
                </a:extLst>
              </p:cNvPr>
              <p:cNvSpPr/>
              <p:nvPr/>
            </p:nvSpPr>
            <p:spPr>
              <a:xfrm>
                <a:off x="792480" y="1198881"/>
                <a:ext cx="3434080" cy="467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EB8206E-B03D-4C74-AF93-F3139652B9AC}"/>
                  </a:ext>
                </a:extLst>
              </p:cNvPr>
              <p:cNvSpPr/>
              <p:nvPr/>
            </p:nvSpPr>
            <p:spPr>
              <a:xfrm>
                <a:off x="721360" y="5090160"/>
                <a:ext cx="629920" cy="579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679B79C-1B03-4074-8CDA-333FEBB28290}"/>
                  </a:ext>
                </a:extLst>
              </p:cNvPr>
              <p:cNvCxnSpPr/>
              <p:nvPr/>
            </p:nvCxnSpPr>
            <p:spPr>
              <a:xfrm>
                <a:off x="568960" y="1849120"/>
                <a:ext cx="3881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1DDA2B9-40B4-4119-B3E5-E061A1710EF2}"/>
                  </a:ext>
                </a:extLst>
              </p:cNvPr>
              <p:cNvCxnSpPr>
                <a:stCxn id="13" idx="1"/>
                <a:endCxn id="13" idx="3"/>
              </p:cNvCxnSpPr>
              <p:nvPr/>
            </p:nvCxnSpPr>
            <p:spPr>
              <a:xfrm>
                <a:off x="568960" y="3169920"/>
                <a:ext cx="3881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E702ECA-A65B-4C07-819B-393B755FEBC7}"/>
                  </a:ext>
                </a:extLst>
              </p:cNvPr>
              <p:cNvCxnSpPr/>
              <p:nvPr/>
            </p:nvCxnSpPr>
            <p:spPr>
              <a:xfrm>
                <a:off x="568960" y="2468880"/>
                <a:ext cx="3881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75D797-7257-41E0-874D-70DCAB0EDCDB}"/>
                  </a:ext>
                </a:extLst>
              </p:cNvPr>
              <p:cNvCxnSpPr/>
              <p:nvPr/>
            </p:nvCxnSpPr>
            <p:spPr>
              <a:xfrm>
                <a:off x="1036320" y="1849120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EA5069-64E4-47F9-8082-3FBF59A1C9D1}"/>
                  </a:ext>
                </a:extLst>
              </p:cNvPr>
              <p:cNvCxnSpPr/>
              <p:nvPr/>
            </p:nvCxnSpPr>
            <p:spPr>
              <a:xfrm>
                <a:off x="568960" y="3840480"/>
                <a:ext cx="3881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BAFF2CE-42EC-43FA-822E-BD52256535F6}"/>
                  </a:ext>
                </a:extLst>
              </p:cNvPr>
              <p:cNvSpPr/>
              <p:nvPr/>
            </p:nvSpPr>
            <p:spPr>
              <a:xfrm>
                <a:off x="792480" y="736600"/>
                <a:ext cx="1422400" cy="3454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곱하기 기호 26">
                <a:extLst>
                  <a:ext uri="{FF2B5EF4-FFF2-40B4-BE49-F238E27FC236}">
                    <a16:creationId xmlns:a16="http://schemas.microsoft.com/office/drawing/2014/main" id="{B590959E-1841-445E-BF4F-1A70621AA53D}"/>
                  </a:ext>
                </a:extLst>
              </p:cNvPr>
              <p:cNvSpPr/>
              <p:nvPr/>
            </p:nvSpPr>
            <p:spPr>
              <a:xfrm>
                <a:off x="3916653" y="2143765"/>
                <a:ext cx="314960" cy="2946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더하기 기호 27">
                <a:extLst>
                  <a:ext uri="{FF2B5EF4-FFF2-40B4-BE49-F238E27FC236}">
                    <a16:creationId xmlns:a16="http://schemas.microsoft.com/office/drawing/2014/main" id="{E47FA146-0F0D-478A-95BD-E8C5B979F4D3}"/>
                  </a:ext>
                </a:extLst>
              </p:cNvPr>
              <p:cNvSpPr/>
              <p:nvPr/>
            </p:nvSpPr>
            <p:spPr>
              <a:xfrm>
                <a:off x="817880" y="5186680"/>
                <a:ext cx="436880" cy="386080"/>
              </a:xfrm>
              <a:prstGeom prst="mathPlu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형: 비어 있음 28">
                <a:extLst>
                  <a:ext uri="{FF2B5EF4-FFF2-40B4-BE49-F238E27FC236}">
                    <a16:creationId xmlns:a16="http://schemas.microsoft.com/office/drawing/2014/main" id="{DCEA371F-F8B5-4932-92AD-792480F9781E}"/>
                  </a:ext>
                </a:extLst>
              </p:cNvPr>
              <p:cNvSpPr/>
              <p:nvPr/>
            </p:nvSpPr>
            <p:spPr>
              <a:xfrm>
                <a:off x="3667760" y="2184401"/>
                <a:ext cx="248893" cy="213359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별: 꼭짓점 5개 29">
                <a:extLst>
                  <a:ext uri="{FF2B5EF4-FFF2-40B4-BE49-F238E27FC236}">
                    <a16:creationId xmlns:a16="http://schemas.microsoft.com/office/drawing/2014/main" id="{CAC36A80-AD1A-47B5-B401-7FA3C7107C88}"/>
                  </a:ext>
                </a:extLst>
              </p:cNvPr>
              <p:cNvSpPr/>
              <p:nvPr/>
            </p:nvSpPr>
            <p:spPr>
              <a:xfrm>
                <a:off x="668024" y="1998990"/>
                <a:ext cx="327656" cy="29209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F764DD4-673C-42AB-BC28-EC3479D8B8A3}"/>
                  </a:ext>
                </a:extLst>
              </p:cNvPr>
              <p:cNvSpPr/>
              <p:nvPr/>
            </p:nvSpPr>
            <p:spPr>
              <a:xfrm>
                <a:off x="3606800" y="753108"/>
                <a:ext cx="619760" cy="312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16CA4FC-1536-4C57-94F2-B307CF24F8FB}"/>
                  </a:ext>
                </a:extLst>
              </p:cNvPr>
              <p:cNvSpPr/>
              <p:nvPr/>
            </p:nvSpPr>
            <p:spPr>
              <a:xfrm>
                <a:off x="4698973" y="2047242"/>
                <a:ext cx="45719" cy="35864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화살표: 갈매기형 수장 33">
                <a:extLst>
                  <a:ext uri="{FF2B5EF4-FFF2-40B4-BE49-F238E27FC236}">
                    <a16:creationId xmlns:a16="http://schemas.microsoft.com/office/drawing/2014/main" id="{1E1921BB-81A9-4D66-9CEB-0495CF7558CF}"/>
                  </a:ext>
                </a:extLst>
              </p:cNvPr>
              <p:cNvSpPr/>
              <p:nvPr/>
            </p:nvSpPr>
            <p:spPr>
              <a:xfrm>
                <a:off x="4025832" y="5327649"/>
                <a:ext cx="279428" cy="2946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화살표: 갈매기형 수장 34">
                <a:extLst>
                  <a:ext uri="{FF2B5EF4-FFF2-40B4-BE49-F238E27FC236}">
                    <a16:creationId xmlns:a16="http://schemas.microsoft.com/office/drawing/2014/main" id="{6C715E50-717F-44F2-BBDA-FF0BF7043E79}"/>
                  </a:ext>
                </a:extLst>
              </p:cNvPr>
              <p:cNvSpPr/>
              <p:nvPr/>
            </p:nvSpPr>
            <p:spPr>
              <a:xfrm rot="10800000">
                <a:off x="3637225" y="5339077"/>
                <a:ext cx="279428" cy="2946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753A6-3A34-4F8C-8C80-F0CF75644712}"/>
                </a:ext>
              </a:extLst>
            </p:cNvPr>
            <p:cNvSpPr txBox="1"/>
            <p:nvPr/>
          </p:nvSpPr>
          <p:spPr>
            <a:xfrm>
              <a:off x="455720" y="1343109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1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AC5A7F-D42D-48B4-A8ED-EAB2F66BAE8D}"/>
                </a:ext>
              </a:extLst>
            </p:cNvPr>
            <p:cNvSpPr txBox="1"/>
            <p:nvPr/>
          </p:nvSpPr>
          <p:spPr>
            <a:xfrm>
              <a:off x="467360" y="1800640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034AA7-AA6D-4597-B260-15A65E38CF21}"/>
                </a:ext>
              </a:extLst>
            </p:cNvPr>
            <p:cNvSpPr txBox="1"/>
            <p:nvPr/>
          </p:nvSpPr>
          <p:spPr>
            <a:xfrm>
              <a:off x="3708036" y="1333646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3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9036C5-5150-4E80-860A-2D05104B6C9C}"/>
                </a:ext>
              </a:extLst>
            </p:cNvPr>
            <p:cNvSpPr txBox="1"/>
            <p:nvPr/>
          </p:nvSpPr>
          <p:spPr>
            <a:xfrm>
              <a:off x="409100" y="2530281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4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4AB45B-C42B-46A2-AA38-B2C221BFC270}"/>
                </a:ext>
              </a:extLst>
            </p:cNvPr>
            <p:cNvSpPr txBox="1"/>
            <p:nvPr/>
          </p:nvSpPr>
          <p:spPr>
            <a:xfrm>
              <a:off x="3242208" y="2554305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6254AC-25E9-44C6-9B92-9DDE6C02C61C}"/>
                </a:ext>
              </a:extLst>
            </p:cNvPr>
            <p:cNvSpPr txBox="1"/>
            <p:nvPr/>
          </p:nvSpPr>
          <p:spPr>
            <a:xfrm>
              <a:off x="3553469" y="2555828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6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9A968C-649A-4C0F-8946-2ACE77919DDF}"/>
                </a:ext>
              </a:extLst>
            </p:cNvPr>
            <p:cNvSpPr txBox="1"/>
            <p:nvPr/>
          </p:nvSpPr>
          <p:spPr>
            <a:xfrm>
              <a:off x="506520" y="5204098"/>
              <a:ext cx="538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7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24ED79-3A1E-4B3C-A4D3-A75F031D8855}"/>
                </a:ext>
              </a:extLst>
            </p:cNvPr>
            <p:cNvSpPr txBox="1"/>
            <p:nvPr/>
          </p:nvSpPr>
          <p:spPr>
            <a:xfrm>
              <a:off x="3405464" y="5332387"/>
              <a:ext cx="807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8-1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CDE0AD-33E3-4A85-8A6C-94D42A7516FC}"/>
                </a:ext>
              </a:extLst>
            </p:cNvPr>
            <p:cNvSpPr txBox="1"/>
            <p:nvPr/>
          </p:nvSpPr>
          <p:spPr>
            <a:xfrm>
              <a:off x="4487531" y="5604208"/>
              <a:ext cx="807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8-2</a:t>
              </a:r>
              <a:endParaRPr lang="ko-KR" altLang="en-US" sz="20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24F67A-50CC-4167-AAE5-C894C5F46EFE}"/>
              </a:ext>
            </a:extLst>
          </p:cNvPr>
          <p:cNvSpPr txBox="1"/>
          <p:nvPr/>
        </p:nvSpPr>
        <p:spPr>
          <a:xfrm>
            <a:off x="5512906" y="1981870"/>
            <a:ext cx="64492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토요일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일 작성하기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버튼을 통해서도 작성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버튼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(1.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 최신 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 순위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우선순위선택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기본값은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중요 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중요 ★★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일 완료버튼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작성된 내용에 줄이 그어짐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버튼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삭제할까요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추가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박스에 입력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이동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34BD9D9D-5B08-4F07-8293-B0E6633717F0}"/>
              </a:ext>
            </a:extLst>
          </p:cNvPr>
          <p:cNvSpPr/>
          <p:nvPr/>
        </p:nvSpPr>
        <p:spPr>
          <a:xfrm>
            <a:off x="1246664" y="2454191"/>
            <a:ext cx="2266126" cy="35965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3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89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함초롬돋움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채은</dc:creator>
  <cp:lastModifiedBy>유 채은</cp:lastModifiedBy>
  <cp:revision>7</cp:revision>
  <dcterms:created xsi:type="dcterms:W3CDTF">2019-03-30T09:33:38Z</dcterms:created>
  <dcterms:modified xsi:type="dcterms:W3CDTF">2019-03-30T12:16:08Z</dcterms:modified>
</cp:coreProperties>
</file>