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Lato Black"/>
      <p:bold r:id="rId30"/>
      <p:boldItalic r:id="rId31"/>
    </p:embeddedFont>
    <p:embeddedFont>
      <p:font typeface="Poppins Medium"/>
      <p:regular r:id="rId32"/>
      <p:bold r:id="rId33"/>
      <p:italic r:id="rId34"/>
      <p:boldItalic r:id="rId35"/>
    </p:embeddedFont>
    <p:embeddedFont>
      <p:font typeface="Poppins Black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Black-boldItalic.fntdata"/><Relationship Id="rId30" Type="http://schemas.openxmlformats.org/officeDocument/2006/relationships/font" Target="fonts/LatoBlack-bold.fntdata"/><Relationship Id="rId33" Type="http://schemas.openxmlformats.org/officeDocument/2006/relationships/font" Target="fonts/PoppinsMedium-bold.fntdata"/><Relationship Id="rId32" Type="http://schemas.openxmlformats.org/officeDocument/2006/relationships/font" Target="fonts/PoppinsMedium-regular.fntdata"/><Relationship Id="rId35" Type="http://schemas.openxmlformats.org/officeDocument/2006/relationships/font" Target="fonts/PoppinsMedium-boldItalic.fntdata"/><Relationship Id="rId34" Type="http://schemas.openxmlformats.org/officeDocument/2006/relationships/font" Target="fonts/PoppinsMedium-italic.fntdata"/><Relationship Id="rId37" Type="http://schemas.openxmlformats.org/officeDocument/2006/relationships/font" Target="fonts/PoppinsBlack-boldItalic.fntdata"/><Relationship Id="rId36" Type="http://schemas.openxmlformats.org/officeDocument/2006/relationships/font" Target="fonts/PoppinsBlack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29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c7a8db6985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c7a8db6985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c7a8db6985_0_1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c7a8db6985_0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c7a8db6985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c7a8db6985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c7a8db6985_0_1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c7a8db6985_0_1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7c1204b30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c7c1204b30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c7c1204b30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c7c1204b30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c7c1204b30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c7c1204b30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c7c1204b30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c7c1204b30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-Analyze seasonality of delta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-Explore fitting data to time series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c7a8db69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c7a8db69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c7a8db6985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c7a8db6985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c7a8db698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c7a8db698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Let’s start off with… however, here’s what we would do: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c7a8db6985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c7a8db6985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7c1204b3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7c1204b3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c7a8db6985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c7a8db6985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c7a8db6985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c7a8db6985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c7a8db6985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c7a8db6985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c7a8db6985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c7a8db6985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c7c1204b30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c7c1204b30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covid hit, all of that went out the window.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29477" y="1798619"/>
            <a:ext cx="1171773" cy="564308"/>
            <a:chOff x="1329477" y="1798619"/>
            <a:chExt cx="1171773" cy="564308"/>
          </a:xfrm>
        </p:grpSpPr>
        <p:sp>
          <p:nvSpPr>
            <p:cNvPr id="10" name="Google Shape;10;p2"/>
            <p:cNvSpPr/>
            <p:nvPr/>
          </p:nvSpPr>
          <p:spPr>
            <a:xfrm>
              <a:off x="1844541" y="1845359"/>
              <a:ext cx="104307" cy="55063"/>
            </a:xfrm>
            <a:custGeom>
              <a:rect b="b" l="l" r="r" t="t"/>
              <a:pathLst>
                <a:path extrusionOk="0" h="1429" w="2707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67044" y="1864972"/>
              <a:ext cx="75370" cy="31558"/>
            </a:xfrm>
            <a:custGeom>
              <a:rect b="b" l="l" r="r" t="t"/>
              <a:pathLst>
                <a:path extrusionOk="0" h="819" w="1956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2335" y="1895567"/>
              <a:ext cx="105001" cy="55063"/>
            </a:xfrm>
            <a:custGeom>
              <a:rect b="b" l="l" r="r" t="t"/>
              <a:pathLst>
                <a:path extrusionOk="0" h="1429" w="2725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85532" y="1915180"/>
              <a:ext cx="75370" cy="31597"/>
            </a:xfrm>
            <a:custGeom>
              <a:rect b="b" l="l" r="r" t="t"/>
              <a:pathLst>
                <a:path extrusionOk="0" h="820" w="1956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44957" y="2169494"/>
              <a:ext cx="139102" cy="74753"/>
            </a:xfrm>
            <a:custGeom>
              <a:rect b="b" l="l" r="r" t="t"/>
              <a:pathLst>
                <a:path extrusionOk="0" h="1940" w="361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9243" y="1798619"/>
              <a:ext cx="439771" cy="202450"/>
            </a:xfrm>
            <a:custGeom>
              <a:rect b="b" l="l" r="r" t="t"/>
              <a:pathLst>
                <a:path extrusionOk="0" h="5254" w="11413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48782" y="2050814"/>
              <a:ext cx="167424" cy="92940"/>
            </a:xfrm>
            <a:custGeom>
              <a:rect b="b" l="l" r="r" t="t"/>
              <a:pathLst>
                <a:path extrusionOk="0" h="2412" w="4345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4113" y="1858383"/>
              <a:ext cx="1077138" cy="314348"/>
            </a:xfrm>
            <a:custGeom>
              <a:rect b="b" l="l" r="r" t="t"/>
              <a:pathLst>
                <a:path extrusionOk="0" h="8158" w="27954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9477" y="1947663"/>
              <a:ext cx="309724" cy="180640"/>
            </a:xfrm>
            <a:custGeom>
              <a:rect b="b" l="l" r="r" t="t"/>
              <a:pathLst>
                <a:path extrusionOk="0" h="4688" w="8038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130" y="1882967"/>
              <a:ext cx="1032093" cy="284640"/>
            </a:xfrm>
            <a:custGeom>
              <a:rect b="b" l="l" r="r" t="t"/>
              <a:pathLst>
                <a:path extrusionOk="0" h="7387" w="26785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9277" y="2140518"/>
              <a:ext cx="164842" cy="110781"/>
            </a:xfrm>
            <a:custGeom>
              <a:rect b="b" l="l" r="r" t="t"/>
              <a:pathLst>
                <a:path extrusionOk="0" h="2875" w="4278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62335" y="2192652"/>
              <a:ext cx="111436" cy="46316"/>
            </a:xfrm>
            <a:custGeom>
              <a:rect b="b" l="l" r="r" t="t"/>
              <a:pathLst>
                <a:path extrusionOk="0" h="1202" w="2892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4141" y="2060023"/>
              <a:ext cx="132667" cy="71516"/>
            </a:xfrm>
            <a:custGeom>
              <a:rect b="b" l="l" r="r" t="t"/>
              <a:pathLst>
                <a:path extrusionOk="0" h="1856" w="3443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40903" y="2081293"/>
              <a:ext cx="105618" cy="44698"/>
            </a:xfrm>
            <a:custGeom>
              <a:rect b="b" l="l" r="r" t="t"/>
              <a:pathLst>
                <a:path extrusionOk="0" h="1160" w="2741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77572" y="2011742"/>
              <a:ext cx="422393" cy="351185"/>
            </a:xfrm>
            <a:custGeom>
              <a:rect b="b" l="l" r="r" t="t"/>
              <a:pathLst>
                <a:path extrusionOk="0" h="9114" w="10962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853" y="1870097"/>
              <a:ext cx="38032" cy="29709"/>
            </a:xfrm>
            <a:custGeom>
              <a:rect b="b" l="l" r="r" t="t"/>
              <a:pathLst>
                <a:path extrusionOk="0" h="771" w="987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95099" y="2327208"/>
            <a:ext cx="3335026" cy="2816764"/>
          </a:xfrm>
          <a:custGeom>
            <a:rect b="b" l="l" r="r" t="t"/>
            <a:pathLst>
              <a:path extrusionOk="0" h="73101" w="86551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25156" y="2160478"/>
            <a:ext cx="363130" cy="164226"/>
          </a:xfrm>
          <a:custGeom>
            <a:rect b="b" l="l" r="r" t="t"/>
            <a:pathLst>
              <a:path extrusionOk="0" h="4262" w="9424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9" y="4008882"/>
            <a:ext cx="793847" cy="1135090"/>
          </a:xfrm>
          <a:custGeom>
            <a:rect b="b" l="l" r="r" t="t"/>
            <a:pathLst>
              <a:path extrusionOk="0" h="29458" w="20602">
                <a:moveTo>
                  <a:pt x="0" y="1"/>
                </a:moveTo>
                <a:lnTo>
                  <a:pt x="0" y="29458"/>
                </a:lnTo>
                <a:lnTo>
                  <a:pt x="20602" y="29458"/>
                </a:lnTo>
                <a:cubicBezTo>
                  <a:pt x="14988" y="28856"/>
                  <a:pt x="17711" y="25748"/>
                  <a:pt x="15957" y="22824"/>
                </a:cubicBezTo>
                <a:cubicBezTo>
                  <a:pt x="14992" y="21230"/>
                  <a:pt x="14069" y="20410"/>
                  <a:pt x="12777" y="20410"/>
                </a:cubicBezTo>
                <a:cubicBezTo>
                  <a:pt x="12078" y="20410"/>
                  <a:pt x="11272" y="20650"/>
                  <a:pt x="10293" y="21137"/>
                </a:cubicBezTo>
                <a:cubicBezTo>
                  <a:pt x="12248" y="16835"/>
                  <a:pt x="9150" y="13026"/>
                  <a:pt x="4919" y="13026"/>
                </a:cubicBezTo>
                <a:cubicBezTo>
                  <a:pt x="4812" y="13026"/>
                  <a:pt x="4704" y="13028"/>
                  <a:pt x="4595" y="13033"/>
                </a:cubicBezTo>
                <a:cubicBezTo>
                  <a:pt x="6483" y="6767"/>
                  <a:pt x="3860" y="234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82281" y="3309054"/>
            <a:ext cx="5715911" cy="195402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26720" y="30888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6439" y="3620012"/>
            <a:ext cx="4248632" cy="2511124"/>
          </a:xfrm>
          <a:custGeom>
            <a:rect b="b" l="l" r="r" t="t"/>
            <a:pathLst>
              <a:path extrusionOk="0" h="65169" w="110261">
                <a:moveTo>
                  <a:pt x="59187" y="1"/>
                </a:moveTo>
                <a:cubicBezTo>
                  <a:pt x="53901" y="1"/>
                  <a:pt x="48943" y="2323"/>
                  <a:pt x="45531" y="6183"/>
                </a:cubicBezTo>
                <a:cubicBezTo>
                  <a:pt x="44464" y="7391"/>
                  <a:pt x="42952" y="8026"/>
                  <a:pt x="41382" y="8026"/>
                </a:cubicBezTo>
                <a:cubicBezTo>
                  <a:pt x="40912" y="8026"/>
                  <a:pt x="40437" y="7969"/>
                  <a:pt x="39967" y="7854"/>
                </a:cubicBezTo>
                <a:lnTo>
                  <a:pt x="39934" y="7854"/>
                </a:lnTo>
                <a:cubicBezTo>
                  <a:pt x="38270" y="7457"/>
                  <a:pt x="36605" y="7267"/>
                  <a:pt x="34966" y="7267"/>
                </a:cubicBezTo>
                <a:cubicBezTo>
                  <a:pt x="28742" y="7267"/>
                  <a:pt x="22899" y="10011"/>
                  <a:pt x="18931" y="14587"/>
                </a:cubicBezTo>
                <a:cubicBezTo>
                  <a:pt x="16458" y="17444"/>
                  <a:pt x="13300" y="19717"/>
                  <a:pt x="9691" y="20853"/>
                </a:cubicBezTo>
                <a:cubicBezTo>
                  <a:pt x="5631" y="22106"/>
                  <a:pt x="2340" y="25448"/>
                  <a:pt x="1354" y="29892"/>
                </a:cubicBezTo>
                <a:cubicBezTo>
                  <a:pt x="0" y="36074"/>
                  <a:pt x="3693" y="42340"/>
                  <a:pt x="9725" y="44161"/>
                </a:cubicBezTo>
                <a:cubicBezTo>
                  <a:pt x="10909" y="44516"/>
                  <a:pt x="12099" y="44684"/>
                  <a:pt x="13265" y="44684"/>
                </a:cubicBezTo>
                <a:cubicBezTo>
                  <a:pt x="15504" y="44684"/>
                  <a:pt x="17653" y="44062"/>
                  <a:pt x="19499" y="42941"/>
                </a:cubicBezTo>
                <a:cubicBezTo>
                  <a:pt x="22240" y="45882"/>
                  <a:pt x="25815" y="48054"/>
                  <a:pt x="29992" y="49057"/>
                </a:cubicBezTo>
                <a:cubicBezTo>
                  <a:pt x="31636" y="49441"/>
                  <a:pt x="33296" y="49631"/>
                  <a:pt x="34921" y="49631"/>
                </a:cubicBezTo>
                <a:cubicBezTo>
                  <a:pt x="35625" y="49631"/>
                  <a:pt x="36323" y="49595"/>
                  <a:pt x="37010" y="49525"/>
                </a:cubicBezTo>
                <a:cubicBezTo>
                  <a:pt x="38163" y="56709"/>
                  <a:pt x="43476" y="62841"/>
                  <a:pt x="50995" y="64646"/>
                </a:cubicBezTo>
                <a:cubicBezTo>
                  <a:pt x="52460" y="64999"/>
                  <a:pt x="53925" y="65168"/>
                  <a:pt x="55368" y="65168"/>
                </a:cubicBezTo>
                <a:cubicBezTo>
                  <a:pt x="63749" y="65168"/>
                  <a:pt x="71346" y="59455"/>
                  <a:pt x="73384" y="50945"/>
                </a:cubicBezTo>
                <a:cubicBezTo>
                  <a:pt x="73535" y="50360"/>
                  <a:pt x="73635" y="49775"/>
                  <a:pt x="73719" y="49174"/>
                </a:cubicBezTo>
                <a:cubicBezTo>
                  <a:pt x="75774" y="50845"/>
                  <a:pt x="78197" y="52098"/>
                  <a:pt x="80953" y="52766"/>
                </a:cubicBezTo>
                <a:cubicBezTo>
                  <a:pt x="82340" y="53110"/>
                  <a:pt x="83740" y="53272"/>
                  <a:pt x="85120" y="53272"/>
                </a:cubicBezTo>
                <a:cubicBezTo>
                  <a:pt x="85952" y="53272"/>
                  <a:pt x="86776" y="53213"/>
                  <a:pt x="87587" y="53100"/>
                </a:cubicBezTo>
                <a:cubicBezTo>
                  <a:pt x="89308" y="55707"/>
                  <a:pt x="92065" y="57628"/>
                  <a:pt x="95440" y="58213"/>
                </a:cubicBezTo>
                <a:cubicBezTo>
                  <a:pt x="96107" y="58330"/>
                  <a:pt x="96772" y="58386"/>
                  <a:pt x="97430" y="58386"/>
                </a:cubicBezTo>
                <a:cubicBezTo>
                  <a:pt x="102609" y="58386"/>
                  <a:pt x="107335" y="54888"/>
                  <a:pt x="108773" y="49759"/>
                </a:cubicBezTo>
                <a:cubicBezTo>
                  <a:pt x="110260" y="44429"/>
                  <a:pt x="107787" y="38948"/>
                  <a:pt x="103193" y="36375"/>
                </a:cubicBezTo>
                <a:cubicBezTo>
                  <a:pt x="103744" y="27787"/>
                  <a:pt x="98063" y="19767"/>
                  <a:pt x="89408" y="17695"/>
                </a:cubicBezTo>
                <a:cubicBezTo>
                  <a:pt x="89057" y="17611"/>
                  <a:pt x="88723" y="17528"/>
                  <a:pt x="88372" y="17461"/>
                </a:cubicBezTo>
                <a:cubicBezTo>
                  <a:pt x="82725" y="16442"/>
                  <a:pt x="77695" y="13267"/>
                  <a:pt x="74604" y="8455"/>
                </a:cubicBezTo>
                <a:cubicBezTo>
                  <a:pt x="72165" y="4612"/>
                  <a:pt x="68272" y="1655"/>
                  <a:pt x="63493" y="519"/>
                </a:cubicBezTo>
                <a:cubicBezTo>
                  <a:pt x="62050" y="168"/>
                  <a:pt x="60607" y="1"/>
                  <a:pt x="59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257938" y="3616158"/>
            <a:ext cx="1897379" cy="567892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72740" y="252581"/>
            <a:ext cx="1252660" cy="1204643"/>
            <a:chOff x="7384701" y="199425"/>
            <a:chExt cx="1572114" cy="1511851"/>
          </a:xfrm>
        </p:grpSpPr>
        <p:sp>
          <p:nvSpPr>
            <p:cNvPr id="34" name="Google Shape;34;p2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 txBox="1"/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/>
          <p:nvPr/>
        </p:nvSpPr>
        <p:spPr>
          <a:xfrm flipH="1">
            <a:off x="4809560" y="1319531"/>
            <a:ext cx="4606244" cy="3890435"/>
          </a:xfrm>
          <a:custGeom>
            <a:rect b="b" l="l" r="r" t="t"/>
            <a:pathLst>
              <a:path extrusionOk="0" h="73101" w="86551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 flipH="1">
            <a:off x="7337341" y="1039870"/>
            <a:ext cx="501545" cy="226824"/>
          </a:xfrm>
          <a:custGeom>
            <a:rect b="b" l="l" r="r" t="t"/>
            <a:pathLst>
              <a:path extrusionOk="0" h="4262" w="9424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 flipH="1">
            <a:off x="-1218455" y="2387375"/>
            <a:ext cx="8448334" cy="2888118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136737" y="307034"/>
            <a:ext cx="2448509" cy="732847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idx="1" type="subTitle"/>
          </p:nvPr>
        </p:nvSpPr>
        <p:spPr>
          <a:xfrm>
            <a:off x="2304800" y="3284350"/>
            <a:ext cx="4534200" cy="467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715100" y="1396950"/>
            <a:ext cx="77136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4938750" y="1448850"/>
            <a:ext cx="3492600" cy="224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12382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3"/>
          <p:cNvSpPr/>
          <p:nvPr/>
        </p:nvSpPr>
        <p:spPr>
          <a:xfrm>
            <a:off x="-279312" y="452975"/>
            <a:ext cx="2149234" cy="64634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flipH="1">
            <a:off x="2786558" y="4349650"/>
            <a:ext cx="3144316" cy="1075000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flipH="1" rot="10800000">
            <a:off x="6762876" y="15"/>
            <a:ext cx="2393485" cy="1414610"/>
          </a:xfrm>
          <a:custGeom>
            <a:rect b="b" l="l" r="r" t="t"/>
            <a:pathLst>
              <a:path extrusionOk="0" h="15242" w="28997">
                <a:moveTo>
                  <a:pt x="25988" y="1"/>
                </a:moveTo>
                <a:cubicBezTo>
                  <a:pt x="24576" y="1"/>
                  <a:pt x="23397" y="962"/>
                  <a:pt x="23062" y="2257"/>
                </a:cubicBezTo>
                <a:lnTo>
                  <a:pt x="22972" y="2257"/>
                </a:lnTo>
                <a:cubicBezTo>
                  <a:pt x="22152" y="2257"/>
                  <a:pt x="21484" y="2917"/>
                  <a:pt x="21484" y="3735"/>
                </a:cubicBezTo>
                <a:cubicBezTo>
                  <a:pt x="21484" y="4094"/>
                  <a:pt x="21608" y="4421"/>
                  <a:pt x="21819" y="4672"/>
                </a:cubicBezTo>
                <a:cubicBezTo>
                  <a:pt x="21492" y="4680"/>
                  <a:pt x="21183" y="4738"/>
                  <a:pt x="20898" y="4838"/>
                </a:cubicBezTo>
                <a:cubicBezTo>
                  <a:pt x="20339" y="4236"/>
                  <a:pt x="19537" y="3869"/>
                  <a:pt x="18660" y="3869"/>
                </a:cubicBezTo>
                <a:cubicBezTo>
                  <a:pt x="17882" y="3869"/>
                  <a:pt x="17180" y="4154"/>
                  <a:pt x="16637" y="4621"/>
                </a:cubicBezTo>
                <a:cubicBezTo>
                  <a:pt x="16354" y="4495"/>
                  <a:pt x="16043" y="4421"/>
                  <a:pt x="15710" y="4421"/>
                </a:cubicBezTo>
                <a:cubicBezTo>
                  <a:pt x="14900" y="4421"/>
                  <a:pt x="14188" y="4856"/>
                  <a:pt x="13797" y="5498"/>
                </a:cubicBezTo>
                <a:cubicBezTo>
                  <a:pt x="13320" y="4888"/>
                  <a:pt x="12576" y="4505"/>
                  <a:pt x="11750" y="4505"/>
                </a:cubicBezTo>
                <a:cubicBezTo>
                  <a:pt x="10296" y="4505"/>
                  <a:pt x="9125" y="5674"/>
                  <a:pt x="9125" y="7120"/>
                </a:cubicBezTo>
                <a:cubicBezTo>
                  <a:pt x="9125" y="7295"/>
                  <a:pt x="9143" y="7463"/>
                  <a:pt x="9175" y="7629"/>
                </a:cubicBezTo>
                <a:cubicBezTo>
                  <a:pt x="8499" y="7680"/>
                  <a:pt x="7897" y="7980"/>
                  <a:pt x="7470" y="8448"/>
                </a:cubicBezTo>
                <a:cubicBezTo>
                  <a:pt x="7354" y="8506"/>
                  <a:pt x="7238" y="8566"/>
                  <a:pt x="7137" y="8640"/>
                </a:cubicBezTo>
                <a:cubicBezTo>
                  <a:pt x="6811" y="8398"/>
                  <a:pt x="6401" y="8247"/>
                  <a:pt x="5966" y="8247"/>
                </a:cubicBezTo>
                <a:cubicBezTo>
                  <a:pt x="5074" y="8247"/>
                  <a:pt x="4322" y="8849"/>
                  <a:pt x="4095" y="9669"/>
                </a:cubicBezTo>
                <a:cubicBezTo>
                  <a:pt x="3076" y="9835"/>
                  <a:pt x="2248" y="10579"/>
                  <a:pt x="1955" y="11556"/>
                </a:cubicBezTo>
                <a:cubicBezTo>
                  <a:pt x="1923" y="11556"/>
                  <a:pt x="1881" y="11548"/>
                  <a:pt x="1847" y="11548"/>
                </a:cubicBezTo>
                <a:cubicBezTo>
                  <a:pt x="828" y="11548"/>
                  <a:pt x="0" y="12376"/>
                  <a:pt x="0" y="13395"/>
                </a:cubicBezTo>
                <a:cubicBezTo>
                  <a:pt x="0" y="14414"/>
                  <a:pt x="828" y="15242"/>
                  <a:pt x="1847" y="15242"/>
                </a:cubicBezTo>
                <a:lnTo>
                  <a:pt x="28996" y="15242"/>
                </a:lnTo>
                <a:lnTo>
                  <a:pt x="28996" y="3009"/>
                </a:lnTo>
                <a:cubicBezTo>
                  <a:pt x="28996" y="1347"/>
                  <a:pt x="27651" y="1"/>
                  <a:pt x="25988" y="1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flipH="1" rot="-235320">
            <a:off x="294334" y="2831820"/>
            <a:ext cx="3132024" cy="94199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-621120" y="3056325"/>
            <a:ext cx="10386254" cy="2932429"/>
            <a:chOff x="-806595" y="2819400"/>
            <a:chExt cx="10386254" cy="2932429"/>
          </a:xfrm>
        </p:grpSpPr>
        <p:sp>
          <p:nvSpPr>
            <p:cNvPr id="119" name="Google Shape;119;p14"/>
            <p:cNvSpPr/>
            <p:nvPr/>
          </p:nvSpPr>
          <p:spPr>
            <a:xfrm>
              <a:off x="-806575" y="2819400"/>
              <a:ext cx="10386234" cy="2932429"/>
            </a:xfrm>
            <a:custGeom>
              <a:rect b="b" l="l" r="r" t="t"/>
              <a:pathLst>
                <a:path extrusionOk="0" h="18401" w="42806">
                  <a:moveTo>
                    <a:pt x="21374" y="1"/>
                  </a:moveTo>
                  <a:cubicBezTo>
                    <a:pt x="17086" y="9"/>
                    <a:pt x="13101" y="1254"/>
                    <a:pt x="9742" y="3400"/>
                  </a:cubicBezTo>
                  <a:cubicBezTo>
                    <a:pt x="9708" y="3426"/>
                    <a:pt x="9676" y="3442"/>
                    <a:pt x="9650" y="3468"/>
                  </a:cubicBezTo>
                  <a:cubicBezTo>
                    <a:pt x="9508" y="3550"/>
                    <a:pt x="9375" y="3643"/>
                    <a:pt x="9249" y="3735"/>
                  </a:cubicBezTo>
                  <a:cubicBezTo>
                    <a:pt x="8974" y="3919"/>
                    <a:pt x="8714" y="4102"/>
                    <a:pt x="8455" y="4294"/>
                  </a:cubicBezTo>
                  <a:cubicBezTo>
                    <a:pt x="3993" y="7629"/>
                    <a:pt x="869" y="12643"/>
                    <a:pt x="0" y="18390"/>
                  </a:cubicBezTo>
                  <a:lnTo>
                    <a:pt x="0" y="18400"/>
                  </a:lnTo>
                  <a:lnTo>
                    <a:pt x="42805" y="18400"/>
                  </a:lnTo>
                  <a:cubicBezTo>
                    <a:pt x="42346" y="15332"/>
                    <a:pt x="41243" y="12466"/>
                    <a:pt x="39631" y="9968"/>
                  </a:cubicBezTo>
                  <a:cubicBezTo>
                    <a:pt x="38285" y="7862"/>
                    <a:pt x="36581" y="6017"/>
                    <a:pt x="34609" y="4495"/>
                  </a:cubicBezTo>
                  <a:cubicBezTo>
                    <a:pt x="34000" y="4020"/>
                    <a:pt x="33364" y="3584"/>
                    <a:pt x="32704" y="3175"/>
                  </a:cubicBezTo>
                  <a:cubicBezTo>
                    <a:pt x="31844" y="2648"/>
                    <a:pt x="30941" y="2181"/>
                    <a:pt x="30005" y="1772"/>
                  </a:cubicBezTo>
                  <a:cubicBezTo>
                    <a:pt x="29862" y="1713"/>
                    <a:pt x="29730" y="1655"/>
                    <a:pt x="29588" y="1595"/>
                  </a:cubicBezTo>
                  <a:cubicBezTo>
                    <a:pt x="28752" y="1254"/>
                    <a:pt x="27891" y="969"/>
                    <a:pt x="27005" y="727"/>
                  </a:cubicBezTo>
                  <a:cubicBezTo>
                    <a:pt x="25751" y="392"/>
                    <a:pt x="24456" y="167"/>
                    <a:pt x="23136" y="67"/>
                  </a:cubicBezTo>
                  <a:cubicBezTo>
                    <a:pt x="22551" y="17"/>
                    <a:pt x="21967" y="1"/>
                    <a:pt x="2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-806595" y="2819532"/>
              <a:ext cx="9615868" cy="2930836"/>
              <a:chOff x="2509875" y="2790650"/>
              <a:chExt cx="990775" cy="459775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709750" y="2907225"/>
                <a:ext cx="34725" cy="19625"/>
              </a:xfrm>
              <a:custGeom>
                <a:rect b="b" l="l" r="r" t="t"/>
                <a:pathLst>
                  <a:path extrusionOk="0" h="785" w="1389">
                    <a:moveTo>
                      <a:pt x="729" y="0"/>
                    </a:moveTo>
                    <a:cubicBezTo>
                      <a:pt x="687" y="0"/>
                      <a:pt x="669" y="8"/>
                      <a:pt x="636" y="8"/>
                    </a:cubicBezTo>
                    <a:cubicBezTo>
                      <a:pt x="502" y="109"/>
                      <a:pt x="428" y="159"/>
                      <a:pt x="294" y="259"/>
                    </a:cubicBezTo>
                    <a:cubicBezTo>
                      <a:pt x="177" y="409"/>
                      <a:pt x="117" y="484"/>
                      <a:pt x="1" y="642"/>
                    </a:cubicBezTo>
                    <a:cubicBezTo>
                      <a:pt x="27" y="684"/>
                      <a:pt x="43" y="702"/>
                      <a:pt x="67" y="742"/>
                    </a:cubicBezTo>
                    <a:cubicBezTo>
                      <a:pt x="85" y="760"/>
                      <a:pt x="101" y="768"/>
                      <a:pt x="117" y="784"/>
                    </a:cubicBezTo>
                    <a:cubicBezTo>
                      <a:pt x="217" y="726"/>
                      <a:pt x="277" y="692"/>
                      <a:pt x="378" y="634"/>
                    </a:cubicBezTo>
                    <a:cubicBezTo>
                      <a:pt x="518" y="526"/>
                      <a:pt x="594" y="468"/>
                      <a:pt x="737" y="359"/>
                    </a:cubicBezTo>
                    <a:cubicBezTo>
                      <a:pt x="911" y="333"/>
                      <a:pt x="1003" y="317"/>
                      <a:pt x="1188" y="291"/>
                    </a:cubicBezTo>
                    <a:cubicBezTo>
                      <a:pt x="1270" y="233"/>
                      <a:pt x="1304" y="201"/>
                      <a:pt x="1388" y="133"/>
                    </a:cubicBezTo>
                    <a:lnTo>
                      <a:pt x="1388" y="133"/>
                    </a:lnTo>
                    <a:cubicBezTo>
                      <a:pt x="1320" y="141"/>
                      <a:pt x="1296" y="151"/>
                      <a:pt x="1238" y="159"/>
                    </a:cubicBezTo>
                    <a:cubicBezTo>
                      <a:pt x="1130" y="133"/>
                      <a:pt x="1080" y="117"/>
                      <a:pt x="969" y="83"/>
                    </a:cubicBezTo>
                    <a:cubicBezTo>
                      <a:pt x="879" y="91"/>
                      <a:pt x="837" y="91"/>
                      <a:pt x="753" y="91"/>
                    </a:cubicBezTo>
                    <a:cubicBezTo>
                      <a:pt x="687" y="101"/>
                      <a:pt x="652" y="109"/>
                      <a:pt x="586" y="117"/>
                    </a:cubicBezTo>
                    <a:cubicBezTo>
                      <a:pt x="644" y="67"/>
                      <a:pt x="669" y="40"/>
                      <a:pt x="729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509875" y="2876500"/>
                <a:ext cx="557525" cy="373925"/>
              </a:xfrm>
              <a:custGeom>
                <a:rect b="b" l="l" r="r" t="t"/>
                <a:pathLst>
                  <a:path extrusionOk="0" h="14957" w="22301">
                    <a:moveTo>
                      <a:pt x="10761" y="3568"/>
                    </a:moveTo>
                    <a:lnTo>
                      <a:pt x="10761" y="3568"/>
                    </a:lnTo>
                    <a:cubicBezTo>
                      <a:pt x="10711" y="3610"/>
                      <a:pt x="10687" y="3626"/>
                      <a:pt x="10637" y="3668"/>
                    </a:cubicBezTo>
                    <a:cubicBezTo>
                      <a:pt x="10529" y="3736"/>
                      <a:pt x="10478" y="3768"/>
                      <a:pt x="10368" y="3836"/>
                    </a:cubicBezTo>
                    <a:cubicBezTo>
                      <a:pt x="10529" y="3726"/>
                      <a:pt x="10603" y="3668"/>
                      <a:pt x="10761" y="3568"/>
                    </a:cubicBezTo>
                    <a:close/>
                    <a:moveTo>
                      <a:pt x="10787" y="13613"/>
                    </a:moveTo>
                    <a:lnTo>
                      <a:pt x="10787" y="13613"/>
                    </a:lnTo>
                    <a:cubicBezTo>
                      <a:pt x="10785" y="13613"/>
                      <a:pt x="10783" y="13613"/>
                      <a:pt x="10781" y="13614"/>
                    </a:cubicBezTo>
                    <a:lnTo>
                      <a:pt x="10781" y="13614"/>
                    </a:lnTo>
                    <a:cubicBezTo>
                      <a:pt x="10771" y="13632"/>
                      <a:pt x="10763" y="13648"/>
                      <a:pt x="10754" y="13663"/>
                    </a:cubicBezTo>
                    <a:lnTo>
                      <a:pt x="10754" y="13663"/>
                    </a:lnTo>
                    <a:cubicBezTo>
                      <a:pt x="10763" y="13649"/>
                      <a:pt x="10773" y="13634"/>
                      <a:pt x="10787" y="13613"/>
                    </a:cubicBezTo>
                    <a:close/>
                    <a:moveTo>
                      <a:pt x="10754" y="13663"/>
                    </a:moveTo>
                    <a:lnTo>
                      <a:pt x="10754" y="13663"/>
                    </a:lnTo>
                    <a:cubicBezTo>
                      <a:pt x="10743" y="13683"/>
                      <a:pt x="10734" y="13700"/>
                      <a:pt x="10719" y="13729"/>
                    </a:cubicBezTo>
                    <a:cubicBezTo>
                      <a:pt x="10733" y="13703"/>
                      <a:pt x="10743" y="13683"/>
                      <a:pt x="10754" y="13663"/>
                    </a:cubicBezTo>
                    <a:close/>
                    <a:moveTo>
                      <a:pt x="10043" y="0"/>
                    </a:moveTo>
                    <a:lnTo>
                      <a:pt x="10043" y="0"/>
                    </a:lnTo>
                    <a:cubicBezTo>
                      <a:pt x="9877" y="16"/>
                      <a:pt x="9785" y="26"/>
                      <a:pt x="9650" y="34"/>
                    </a:cubicBezTo>
                    <a:cubicBezTo>
                      <a:pt x="9508" y="116"/>
                      <a:pt x="9375" y="209"/>
                      <a:pt x="9249" y="301"/>
                    </a:cubicBezTo>
                    <a:cubicBezTo>
                      <a:pt x="9233" y="327"/>
                      <a:pt x="9215" y="351"/>
                      <a:pt x="9191" y="393"/>
                    </a:cubicBezTo>
                    <a:cubicBezTo>
                      <a:pt x="9033" y="527"/>
                      <a:pt x="8948" y="594"/>
                      <a:pt x="8782" y="728"/>
                    </a:cubicBezTo>
                    <a:cubicBezTo>
                      <a:pt x="8740" y="736"/>
                      <a:pt x="8724" y="736"/>
                      <a:pt x="8690" y="736"/>
                    </a:cubicBezTo>
                    <a:cubicBezTo>
                      <a:pt x="8674" y="786"/>
                      <a:pt x="8655" y="802"/>
                      <a:pt x="8639" y="852"/>
                    </a:cubicBezTo>
                    <a:cubicBezTo>
                      <a:pt x="8563" y="860"/>
                      <a:pt x="8513" y="860"/>
                      <a:pt x="8455" y="860"/>
                    </a:cubicBezTo>
                    <a:cubicBezTo>
                      <a:pt x="3993" y="4195"/>
                      <a:pt x="869" y="9209"/>
                      <a:pt x="0" y="14956"/>
                    </a:cubicBezTo>
                    <a:cubicBezTo>
                      <a:pt x="82" y="14916"/>
                      <a:pt x="151" y="14882"/>
                      <a:pt x="251" y="14832"/>
                    </a:cubicBezTo>
                    <a:cubicBezTo>
                      <a:pt x="351" y="14774"/>
                      <a:pt x="401" y="14748"/>
                      <a:pt x="502" y="14689"/>
                    </a:cubicBezTo>
                    <a:cubicBezTo>
                      <a:pt x="610" y="14615"/>
                      <a:pt x="660" y="14581"/>
                      <a:pt x="768" y="14497"/>
                    </a:cubicBezTo>
                    <a:cubicBezTo>
                      <a:pt x="1043" y="14314"/>
                      <a:pt x="1177" y="14222"/>
                      <a:pt x="1462" y="14038"/>
                    </a:cubicBezTo>
                    <a:cubicBezTo>
                      <a:pt x="1705" y="13829"/>
                      <a:pt x="1829" y="13729"/>
                      <a:pt x="2088" y="13528"/>
                    </a:cubicBezTo>
                    <a:cubicBezTo>
                      <a:pt x="2230" y="13394"/>
                      <a:pt x="2296" y="13328"/>
                      <a:pt x="2439" y="13193"/>
                    </a:cubicBezTo>
                    <a:cubicBezTo>
                      <a:pt x="2573" y="13135"/>
                      <a:pt x="2639" y="13111"/>
                      <a:pt x="2774" y="13051"/>
                    </a:cubicBezTo>
                    <a:cubicBezTo>
                      <a:pt x="2882" y="13019"/>
                      <a:pt x="2940" y="13001"/>
                      <a:pt x="3058" y="12961"/>
                    </a:cubicBezTo>
                    <a:lnTo>
                      <a:pt x="3433" y="12710"/>
                    </a:lnTo>
                    <a:cubicBezTo>
                      <a:pt x="3610" y="12600"/>
                      <a:pt x="3692" y="12550"/>
                      <a:pt x="3869" y="12441"/>
                    </a:cubicBezTo>
                    <a:cubicBezTo>
                      <a:pt x="4019" y="12359"/>
                      <a:pt x="4093" y="12317"/>
                      <a:pt x="4244" y="12241"/>
                    </a:cubicBezTo>
                    <a:cubicBezTo>
                      <a:pt x="4362" y="12217"/>
                      <a:pt x="4420" y="12199"/>
                      <a:pt x="4536" y="12175"/>
                    </a:cubicBezTo>
                    <a:cubicBezTo>
                      <a:pt x="4587" y="12167"/>
                      <a:pt x="4613" y="12167"/>
                      <a:pt x="4663" y="12167"/>
                    </a:cubicBezTo>
                    <a:lnTo>
                      <a:pt x="4663" y="12241"/>
                    </a:lnTo>
                    <a:cubicBezTo>
                      <a:pt x="4863" y="12149"/>
                      <a:pt x="4972" y="12099"/>
                      <a:pt x="5180" y="12008"/>
                    </a:cubicBezTo>
                    <a:cubicBezTo>
                      <a:pt x="5264" y="11990"/>
                      <a:pt x="5315" y="11982"/>
                      <a:pt x="5405" y="11966"/>
                    </a:cubicBezTo>
                    <a:cubicBezTo>
                      <a:pt x="5589" y="11858"/>
                      <a:pt x="5682" y="11798"/>
                      <a:pt x="5874" y="11681"/>
                    </a:cubicBezTo>
                    <a:cubicBezTo>
                      <a:pt x="6006" y="11631"/>
                      <a:pt x="6075" y="11607"/>
                      <a:pt x="6217" y="11547"/>
                    </a:cubicBezTo>
                    <a:cubicBezTo>
                      <a:pt x="6267" y="11473"/>
                      <a:pt x="6291" y="11431"/>
                      <a:pt x="6341" y="11357"/>
                    </a:cubicBezTo>
                    <a:cubicBezTo>
                      <a:pt x="6550" y="11222"/>
                      <a:pt x="6650" y="11156"/>
                      <a:pt x="6859" y="11022"/>
                    </a:cubicBezTo>
                    <a:cubicBezTo>
                      <a:pt x="6993" y="11064"/>
                      <a:pt x="7051" y="11080"/>
                      <a:pt x="7186" y="11122"/>
                    </a:cubicBezTo>
                    <a:cubicBezTo>
                      <a:pt x="7202" y="11196"/>
                      <a:pt x="7202" y="11230"/>
                      <a:pt x="7220" y="11306"/>
                    </a:cubicBezTo>
                    <a:cubicBezTo>
                      <a:pt x="7202" y="11357"/>
                      <a:pt x="7202" y="11389"/>
                      <a:pt x="7186" y="11447"/>
                    </a:cubicBezTo>
                    <a:cubicBezTo>
                      <a:pt x="7051" y="11573"/>
                      <a:pt x="6985" y="11639"/>
                      <a:pt x="6851" y="11766"/>
                    </a:cubicBezTo>
                    <a:cubicBezTo>
                      <a:pt x="6768" y="11874"/>
                      <a:pt x="6726" y="11924"/>
                      <a:pt x="6650" y="12032"/>
                    </a:cubicBezTo>
                    <a:cubicBezTo>
                      <a:pt x="6550" y="12141"/>
                      <a:pt x="6508" y="12199"/>
                      <a:pt x="6407" y="12317"/>
                    </a:cubicBezTo>
                    <a:cubicBezTo>
                      <a:pt x="6375" y="12383"/>
                      <a:pt x="6357" y="12417"/>
                      <a:pt x="6325" y="12484"/>
                    </a:cubicBezTo>
                    <a:cubicBezTo>
                      <a:pt x="6299" y="12576"/>
                      <a:pt x="6291" y="12618"/>
                      <a:pt x="6275" y="12718"/>
                    </a:cubicBezTo>
                    <a:cubicBezTo>
                      <a:pt x="6375" y="12660"/>
                      <a:pt x="6434" y="12634"/>
                      <a:pt x="6542" y="12584"/>
                    </a:cubicBezTo>
                    <a:lnTo>
                      <a:pt x="6542" y="12584"/>
                    </a:lnTo>
                    <a:cubicBezTo>
                      <a:pt x="6407" y="12760"/>
                      <a:pt x="6341" y="12843"/>
                      <a:pt x="6207" y="13019"/>
                    </a:cubicBezTo>
                    <a:cubicBezTo>
                      <a:pt x="6307" y="13061"/>
                      <a:pt x="6349" y="13077"/>
                      <a:pt x="6450" y="13111"/>
                    </a:cubicBezTo>
                    <a:cubicBezTo>
                      <a:pt x="6784" y="13061"/>
                      <a:pt x="6959" y="13035"/>
                      <a:pt x="7302" y="12985"/>
                    </a:cubicBezTo>
                    <a:cubicBezTo>
                      <a:pt x="7510" y="12977"/>
                      <a:pt x="7611" y="12969"/>
                      <a:pt x="7821" y="12951"/>
                    </a:cubicBezTo>
                    <a:cubicBezTo>
                      <a:pt x="7946" y="12961"/>
                      <a:pt x="8012" y="12969"/>
                      <a:pt x="8138" y="12977"/>
                    </a:cubicBezTo>
                    <a:cubicBezTo>
                      <a:pt x="8613" y="12800"/>
                      <a:pt x="9091" y="12626"/>
                      <a:pt x="9576" y="12468"/>
                    </a:cubicBezTo>
                    <a:cubicBezTo>
                      <a:pt x="9785" y="12425"/>
                      <a:pt x="9893" y="12409"/>
                      <a:pt x="10109" y="12375"/>
                    </a:cubicBezTo>
                    <a:cubicBezTo>
                      <a:pt x="10168" y="12441"/>
                      <a:pt x="10202" y="12476"/>
                      <a:pt x="10260" y="12534"/>
                    </a:cubicBezTo>
                    <a:cubicBezTo>
                      <a:pt x="10294" y="12634"/>
                      <a:pt x="10310" y="12684"/>
                      <a:pt x="10352" y="12776"/>
                    </a:cubicBezTo>
                    <a:cubicBezTo>
                      <a:pt x="10360" y="12877"/>
                      <a:pt x="10368" y="12927"/>
                      <a:pt x="10386" y="13035"/>
                    </a:cubicBezTo>
                    <a:cubicBezTo>
                      <a:pt x="10402" y="13101"/>
                      <a:pt x="10402" y="13135"/>
                      <a:pt x="10418" y="13212"/>
                    </a:cubicBezTo>
                    <a:cubicBezTo>
                      <a:pt x="10468" y="13262"/>
                      <a:pt x="10494" y="13294"/>
                      <a:pt x="10545" y="13344"/>
                    </a:cubicBezTo>
                    <a:cubicBezTo>
                      <a:pt x="10468" y="13444"/>
                      <a:pt x="10436" y="13494"/>
                      <a:pt x="10360" y="13587"/>
                    </a:cubicBezTo>
                    <a:cubicBezTo>
                      <a:pt x="10394" y="13595"/>
                      <a:pt x="10410" y="13595"/>
                      <a:pt x="10444" y="13603"/>
                    </a:cubicBezTo>
                    <a:cubicBezTo>
                      <a:pt x="10510" y="13587"/>
                      <a:pt x="10545" y="13579"/>
                      <a:pt x="10611" y="13562"/>
                    </a:cubicBezTo>
                    <a:lnTo>
                      <a:pt x="10611" y="13562"/>
                    </a:lnTo>
                    <a:cubicBezTo>
                      <a:pt x="10587" y="13595"/>
                      <a:pt x="10579" y="13621"/>
                      <a:pt x="10553" y="13653"/>
                    </a:cubicBezTo>
                    <a:cubicBezTo>
                      <a:pt x="10643" y="13637"/>
                      <a:pt x="10693" y="13629"/>
                      <a:pt x="10781" y="13614"/>
                    </a:cubicBezTo>
                    <a:lnTo>
                      <a:pt x="10781" y="13614"/>
                    </a:lnTo>
                    <a:cubicBezTo>
                      <a:pt x="10783" y="13610"/>
                      <a:pt x="10785" y="13606"/>
                      <a:pt x="10787" y="13603"/>
                    </a:cubicBezTo>
                    <a:cubicBezTo>
                      <a:pt x="10879" y="13552"/>
                      <a:pt x="10930" y="13528"/>
                      <a:pt x="11030" y="13478"/>
                    </a:cubicBezTo>
                    <a:cubicBezTo>
                      <a:pt x="11054" y="13512"/>
                      <a:pt x="11062" y="13528"/>
                      <a:pt x="11088" y="13570"/>
                    </a:cubicBezTo>
                    <a:cubicBezTo>
                      <a:pt x="11120" y="13587"/>
                      <a:pt x="11138" y="13603"/>
                      <a:pt x="11170" y="13629"/>
                    </a:cubicBezTo>
                    <a:cubicBezTo>
                      <a:pt x="11096" y="13663"/>
                      <a:pt x="11062" y="13687"/>
                      <a:pt x="10996" y="13721"/>
                    </a:cubicBezTo>
                    <a:cubicBezTo>
                      <a:pt x="10869" y="13821"/>
                      <a:pt x="10811" y="13871"/>
                      <a:pt x="10687" y="13972"/>
                    </a:cubicBezTo>
                    <a:cubicBezTo>
                      <a:pt x="10795" y="13913"/>
                      <a:pt x="10853" y="13887"/>
                      <a:pt x="10962" y="13829"/>
                    </a:cubicBezTo>
                    <a:cubicBezTo>
                      <a:pt x="11046" y="13813"/>
                      <a:pt x="11088" y="13803"/>
                      <a:pt x="11170" y="13795"/>
                    </a:cubicBezTo>
                    <a:lnTo>
                      <a:pt x="11170" y="13795"/>
                    </a:lnTo>
                    <a:cubicBezTo>
                      <a:pt x="11080" y="13853"/>
                      <a:pt x="11030" y="13887"/>
                      <a:pt x="10930" y="13954"/>
                    </a:cubicBezTo>
                    <a:cubicBezTo>
                      <a:pt x="10980" y="13945"/>
                      <a:pt x="10996" y="13945"/>
                      <a:pt x="11046" y="13937"/>
                    </a:cubicBezTo>
                    <a:lnTo>
                      <a:pt x="11046" y="13937"/>
                    </a:lnTo>
                    <a:cubicBezTo>
                      <a:pt x="11030" y="13954"/>
                      <a:pt x="11030" y="13964"/>
                      <a:pt x="11012" y="13988"/>
                    </a:cubicBezTo>
                    <a:cubicBezTo>
                      <a:pt x="11062" y="13980"/>
                      <a:pt x="11080" y="13980"/>
                      <a:pt x="11120" y="13972"/>
                    </a:cubicBezTo>
                    <a:cubicBezTo>
                      <a:pt x="11238" y="13929"/>
                      <a:pt x="11297" y="13903"/>
                      <a:pt x="11405" y="13871"/>
                    </a:cubicBezTo>
                    <a:cubicBezTo>
                      <a:pt x="11431" y="13895"/>
                      <a:pt x="11447" y="13903"/>
                      <a:pt x="11471" y="13937"/>
                    </a:cubicBezTo>
                    <a:cubicBezTo>
                      <a:pt x="11531" y="13879"/>
                      <a:pt x="11555" y="13845"/>
                      <a:pt x="11605" y="13787"/>
                    </a:cubicBezTo>
                    <a:cubicBezTo>
                      <a:pt x="11682" y="13779"/>
                      <a:pt x="11722" y="13771"/>
                      <a:pt x="11798" y="13763"/>
                    </a:cubicBezTo>
                    <a:lnTo>
                      <a:pt x="11798" y="13763"/>
                    </a:lnTo>
                    <a:cubicBezTo>
                      <a:pt x="11706" y="13829"/>
                      <a:pt x="11664" y="13853"/>
                      <a:pt x="11571" y="13921"/>
                    </a:cubicBezTo>
                    <a:cubicBezTo>
                      <a:pt x="11840" y="13837"/>
                      <a:pt x="11972" y="13795"/>
                      <a:pt x="12249" y="13713"/>
                    </a:cubicBezTo>
                    <a:lnTo>
                      <a:pt x="12249" y="13713"/>
                    </a:lnTo>
                    <a:cubicBezTo>
                      <a:pt x="12083" y="13787"/>
                      <a:pt x="12007" y="13829"/>
                      <a:pt x="11840" y="13903"/>
                    </a:cubicBezTo>
                    <a:cubicBezTo>
                      <a:pt x="12033" y="13845"/>
                      <a:pt x="12123" y="13821"/>
                      <a:pt x="12307" y="13771"/>
                    </a:cubicBezTo>
                    <a:cubicBezTo>
                      <a:pt x="12384" y="13737"/>
                      <a:pt x="12424" y="13729"/>
                      <a:pt x="12500" y="13695"/>
                    </a:cubicBezTo>
                    <a:cubicBezTo>
                      <a:pt x="12574" y="13653"/>
                      <a:pt x="12608" y="13629"/>
                      <a:pt x="12684" y="13579"/>
                    </a:cubicBezTo>
                    <a:cubicBezTo>
                      <a:pt x="12785" y="13562"/>
                      <a:pt x="12835" y="13562"/>
                      <a:pt x="12935" y="13544"/>
                    </a:cubicBezTo>
                    <a:cubicBezTo>
                      <a:pt x="13035" y="13520"/>
                      <a:pt x="13085" y="13502"/>
                      <a:pt x="13176" y="13486"/>
                    </a:cubicBezTo>
                    <a:cubicBezTo>
                      <a:pt x="13268" y="13428"/>
                      <a:pt x="13310" y="13402"/>
                      <a:pt x="13402" y="13344"/>
                    </a:cubicBezTo>
                    <a:cubicBezTo>
                      <a:pt x="13553" y="13302"/>
                      <a:pt x="13637" y="13278"/>
                      <a:pt x="13795" y="13228"/>
                    </a:cubicBezTo>
                    <a:cubicBezTo>
                      <a:pt x="13827" y="13201"/>
                      <a:pt x="13845" y="13185"/>
                      <a:pt x="13878" y="13161"/>
                    </a:cubicBezTo>
                    <a:cubicBezTo>
                      <a:pt x="14046" y="13061"/>
                      <a:pt x="14138" y="13019"/>
                      <a:pt x="14305" y="12927"/>
                    </a:cubicBezTo>
                    <a:cubicBezTo>
                      <a:pt x="14389" y="12869"/>
                      <a:pt x="14429" y="12835"/>
                      <a:pt x="14513" y="12776"/>
                    </a:cubicBezTo>
                    <a:lnTo>
                      <a:pt x="14513" y="12776"/>
                    </a:lnTo>
                    <a:cubicBezTo>
                      <a:pt x="14279" y="12851"/>
                      <a:pt x="14162" y="12893"/>
                      <a:pt x="13938" y="12977"/>
                    </a:cubicBezTo>
                    <a:cubicBezTo>
                      <a:pt x="13653" y="13043"/>
                      <a:pt x="13511" y="13077"/>
                      <a:pt x="13244" y="13143"/>
                    </a:cubicBezTo>
                    <a:cubicBezTo>
                      <a:pt x="13286" y="13111"/>
                      <a:pt x="13326" y="13077"/>
                      <a:pt x="13386" y="13035"/>
                    </a:cubicBezTo>
                    <a:lnTo>
                      <a:pt x="13386" y="13035"/>
                    </a:lnTo>
                    <a:cubicBezTo>
                      <a:pt x="13286" y="13043"/>
                      <a:pt x="13236" y="13051"/>
                      <a:pt x="13136" y="13069"/>
                    </a:cubicBezTo>
                    <a:cubicBezTo>
                      <a:pt x="13136" y="13035"/>
                      <a:pt x="13126" y="13019"/>
                      <a:pt x="13117" y="12985"/>
                    </a:cubicBezTo>
                    <a:cubicBezTo>
                      <a:pt x="13202" y="12919"/>
                      <a:pt x="13244" y="12885"/>
                      <a:pt x="13326" y="12810"/>
                    </a:cubicBezTo>
                    <a:cubicBezTo>
                      <a:pt x="13402" y="12750"/>
                      <a:pt x="13444" y="12718"/>
                      <a:pt x="13519" y="12650"/>
                    </a:cubicBezTo>
                    <a:lnTo>
                      <a:pt x="13519" y="12650"/>
                    </a:lnTo>
                    <a:cubicBezTo>
                      <a:pt x="13286" y="12684"/>
                      <a:pt x="13176" y="12700"/>
                      <a:pt x="12951" y="12742"/>
                    </a:cubicBezTo>
                    <a:cubicBezTo>
                      <a:pt x="13144" y="12618"/>
                      <a:pt x="13236" y="12560"/>
                      <a:pt x="13426" y="12441"/>
                    </a:cubicBezTo>
                    <a:lnTo>
                      <a:pt x="13637" y="12233"/>
                    </a:lnTo>
                    <a:lnTo>
                      <a:pt x="13637" y="12233"/>
                    </a:lnTo>
                    <a:cubicBezTo>
                      <a:pt x="13595" y="12249"/>
                      <a:pt x="13569" y="12249"/>
                      <a:pt x="13527" y="12267"/>
                    </a:cubicBezTo>
                    <a:cubicBezTo>
                      <a:pt x="13653" y="12209"/>
                      <a:pt x="13719" y="12175"/>
                      <a:pt x="13845" y="12125"/>
                    </a:cubicBezTo>
                    <a:lnTo>
                      <a:pt x="13845" y="12125"/>
                    </a:lnTo>
                    <a:cubicBezTo>
                      <a:pt x="13637" y="12191"/>
                      <a:pt x="13537" y="12233"/>
                      <a:pt x="13336" y="12309"/>
                    </a:cubicBezTo>
                    <a:cubicBezTo>
                      <a:pt x="13495" y="12225"/>
                      <a:pt x="13569" y="12183"/>
                      <a:pt x="13727" y="12099"/>
                    </a:cubicBezTo>
                    <a:cubicBezTo>
                      <a:pt x="13870" y="11998"/>
                      <a:pt x="13946" y="11940"/>
                      <a:pt x="14088" y="11840"/>
                    </a:cubicBezTo>
                    <a:cubicBezTo>
                      <a:pt x="14579" y="11597"/>
                      <a:pt x="15073" y="11373"/>
                      <a:pt x="15574" y="11138"/>
                    </a:cubicBezTo>
                    <a:cubicBezTo>
                      <a:pt x="15616" y="11106"/>
                      <a:pt x="15632" y="11088"/>
                      <a:pt x="15666" y="11064"/>
                    </a:cubicBezTo>
                    <a:lnTo>
                      <a:pt x="15666" y="11064"/>
                    </a:lnTo>
                    <a:cubicBezTo>
                      <a:pt x="15600" y="11080"/>
                      <a:pt x="15558" y="11088"/>
                      <a:pt x="15492" y="11114"/>
                    </a:cubicBezTo>
                    <a:cubicBezTo>
                      <a:pt x="15474" y="11106"/>
                      <a:pt x="15474" y="11106"/>
                      <a:pt x="15458" y="11096"/>
                    </a:cubicBezTo>
                    <a:cubicBezTo>
                      <a:pt x="15366" y="11114"/>
                      <a:pt x="15315" y="11122"/>
                      <a:pt x="15223" y="11146"/>
                    </a:cubicBezTo>
                    <a:cubicBezTo>
                      <a:pt x="15149" y="11164"/>
                      <a:pt x="15107" y="11180"/>
                      <a:pt x="15041" y="11196"/>
                    </a:cubicBezTo>
                    <a:cubicBezTo>
                      <a:pt x="15682" y="10895"/>
                      <a:pt x="16334" y="10613"/>
                      <a:pt x="17004" y="10336"/>
                    </a:cubicBezTo>
                    <a:cubicBezTo>
                      <a:pt x="17020" y="10320"/>
                      <a:pt x="17036" y="10312"/>
                      <a:pt x="17062" y="10286"/>
                    </a:cubicBezTo>
                    <a:cubicBezTo>
                      <a:pt x="17162" y="10236"/>
                      <a:pt x="17212" y="10211"/>
                      <a:pt x="17313" y="10153"/>
                    </a:cubicBezTo>
                    <a:cubicBezTo>
                      <a:pt x="17371" y="10143"/>
                      <a:pt x="17405" y="10135"/>
                      <a:pt x="17463" y="10119"/>
                    </a:cubicBezTo>
                    <a:cubicBezTo>
                      <a:pt x="17563" y="10069"/>
                      <a:pt x="17606" y="10043"/>
                      <a:pt x="17698" y="9985"/>
                    </a:cubicBezTo>
                    <a:cubicBezTo>
                      <a:pt x="17848" y="9903"/>
                      <a:pt x="17922" y="9852"/>
                      <a:pt x="18073" y="9768"/>
                    </a:cubicBezTo>
                    <a:cubicBezTo>
                      <a:pt x="18057" y="9742"/>
                      <a:pt x="18049" y="9734"/>
                      <a:pt x="18023" y="9710"/>
                    </a:cubicBezTo>
                    <a:cubicBezTo>
                      <a:pt x="18157" y="9610"/>
                      <a:pt x="18223" y="9560"/>
                      <a:pt x="18358" y="9467"/>
                    </a:cubicBezTo>
                    <a:cubicBezTo>
                      <a:pt x="18650" y="9341"/>
                      <a:pt x="18791" y="9283"/>
                      <a:pt x="19084" y="9167"/>
                    </a:cubicBezTo>
                    <a:cubicBezTo>
                      <a:pt x="19276" y="9082"/>
                      <a:pt x="19368" y="9040"/>
                      <a:pt x="19561" y="8966"/>
                    </a:cubicBezTo>
                    <a:cubicBezTo>
                      <a:pt x="19844" y="8882"/>
                      <a:pt x="19986" y="8840"/>
                      <a:pt x="20279" y="8766"/>
                    </a:cubicBezTo>
                    <a:cubicBezTo>
                      <a:pt x="20421" y="8681"/>
                      <a:pt x="20495" y="8639"/>
                      <a:pt x="20638" y="8557"/>
                    </a:cubicBezTo>
                    <a:cubicBezTo>
                      <a:pt x="20772" y="8457"/>
                      <a:pt x="20838" y="8407"/>
                      <a:pt x="20973" y="8306"/>
                    </a:cubicBezTo>
                    <a:cubicBezTo>
                      <a:pt x="20981" y="8264"/>
                      <a:pt x="20981" y="8248"/>
                      <a:pt x="20981" y="8214"/>
                    </a:cubicBezTo>
                    <a:cubicBezTo>
                      <a:pt x="21047" y="8156"/>
                      <a:pt x="21073" y="8122"/>
                      <a:pt x="21139" y="8072"/>
                    </a:cubicBezTo>
                    <a:cubicBezTo>
                      <a:pt x="21147" y="7963"/>
                      <a:pt x="21157" y="7905"/>
                      <a:pt x="21165" y="7797"/>
                    </a:cubicBezTo>
                    <a:cubicBezTo>
                      <a:pt x="21239" y="7705"/>
                      <a:pt x="21273" y="7655"/>
                      <a:pt x="21348" y="7562"/>
                    </a:cubicBezTo>
                    <a:lnTo>
                      <a:pt x="21725" y="7312"/>
                    </a:lnTo>
                    <a:cubicBezTo>
                      <a:pt x="21959" y="7203"/>
                      <a:pt x="22068" y="7145"/>
                      <a:pt x="22300" y="7035"/>
                    </a:cubicBezTo>
                    <a:cubicBezTo>
                      <a:pt x="22292" y="6868"/>
                      <a:pt x="22292" y="6794"/>
                      <a:pt x="22284" y="6626"/>
                    </a:cubicBezTo>
                    <a:cubicBezTo>
                      <a:pt x="22092" y="6644"/>
                      <a:pt x="21999" y="6652"/>
                      <a:pt x="21809" y="6668"/>
                    </a:cubicBezTo>
                    <a:cubicBezTo>
                      <a:pt x="21598" y="6676"/>
                      <a:pt x="21498" y="6676"/>
                      <a:pt x="21289" y="6676"/>
                    </a:cubicBezTo>
                    <a:cubicBezTo>
                      <a:pt x="21031" y="6684"/>
                      <a:pt x="20896" y="6684"/>
                      <a:pt x="20638" y="6694"/>
                    </a:cubicBezTo>
                    <a:cubicBezTo>
                      <a:pt x="20263" y="6768"/>
                      <a:pt x="20078" y="6802"/>
                      <a:pt x="19703" y="6885"/>
                    </a:cubicBezTo>
                    <a:cubicBezTo>
                      <a:pt x="19535" y="6919"/>
                      <a:pt x="19453" y="6927"/>
                      <a:pt x="19284" y="6969"/>
                    </a:cubicBezTo>
                    <a:cubicBezTo>
                      <a:pt x="19202" y="6995"/>
                      <a:pt x="19160" y="7011"/>
                      <a:pt x="19067" y="7045"/>
                    </a:cubicBezTo>
                    <a:cubicBezTo>
                      <a:pt x="18933" y="7035"/>
                      <a:pt x="18875" y="7035"/>
                      <a:pt x="18741" y="7027"/>
                    </a:cubicBezTo>
                    <a:cubicBezTo>
                      <a:pt x="18466" y="7069"/>
                      <a:pt x="18332" y="7095"/>
                      <a:pt x="18057" y="7145"/>
                    </a:cubicBezTo>
                    <a:cubicBezTo>
                      <a:pt x="17888" y="7185"/>
                      <a:pt x="17806" y="7203"/>
                      <a:pt x="17638" y="7245"/>
                    </a:cubicBezTo>
                    <a:cubicBezTo>
                      <a:pt x="17555" y="7296"/>
                      <a:pt x="17513" y="7312"/>
                      <a:pt x="17429" y="7354"/>
                    </a:cubicBezTo>
                    <a:cubicBezTo>
                      <a:pt x="17421" y="7328"/>
                      <a:pt x="17421" y="7320"/>
                      <a:pt x="17413" y="7296"/>
                    </a:cubicBezTo>
                    <a:cubicBezTo>
                      <a:pt x="17229" y="7320"/>
                      <a:pt x="17136" y="7336"/>
                      <a:pt x="16954" y="7370"/>
                    </a:cubicBezTo>
                    <a:cubicBezTo>
                      <a:pt x="16954" y="7378"/>
                      <a:pt x="16962" y="7378"/>
                      <a:pt x="16962" y="7396"/>
                    </a:cubicBezTo>
                    <a:cubicBezTo>
                      <a:pt x="16878" y="7412"/>
                      <a:pt x="16835" y="7428"/>
                      <a:pt x="16761" y="7454"/>
                    </a:cubicBezTo>
                    <a:cubicBezTo>
                      <a:pt x="16695" y="7478"/>
                      <a:pt x="16661" y="7496"/>
                      <a:pt x="16595" y="7528"/>
                    </a:cubicBezTo>
                    <a:cubicBezTo>
                      <a:pt x="16527" y="7536"/>
                      <a:pt x="16495" y="7546"/>
                      <a:pt x="16426" y="7562"/>
                    </a:cubicBezTo>
                    <a:cubicBezTo>
                      <a:pt x="16561" y="7496"/>
                      <a:pt x="16627" y="7462"/>
                      <a:pt x="16761" y="7404"/>
                    </a:cubicBezTo>
                    <a:cubicBezTo>
                      <a:pt x="16795" y="7346"/>
                      <a:pt x="16803" y="7320"/>
                      <a:pt x="16835" y="7262"/>
                    </a:cubicBezTo>
                    <a:cubicBezTo>
                      <a:pt x="16653" y="7227"/>
                      <a:pt x="16561" y="7211"/>
                      <a:pt x="16384" y="7185"/>
                    </a:cubicBezTo>
                    <a:cubicBezTo>
                      <a:pt x="15825" y="7245"/>
                      <a:pt x="15550" y="7286"/>
                      <a:pt x="15007" y="7362"/>
                    </a:cubicBezTo>
                    <a:cubicBezTo>
                      <a:pt x="14622" y="7486"/>
                      <a:pt x="14421" y="7554"/>
                      <a:pt x="14038" y="7679"/>
                    </a:cubicBezTo>
                    <a:cubicBezTo>
                      <a:pt x="13827" y="7713"/>
                      <a:pt x="13727" y="7721"/>
                      <a:pt x="13519" y="7755"/>
                    </a:cubicBezTo>
                    <a:cubicBezTo>
                      <a:pt x="13244" y="7813"/>
                      <a:pt x="13101" y="7837"/>
                      <a:pt x="12825" y="7905"/>
                    </a:cubicBezTo>
                    <a:cubicBezTo>
                      <a:pt x="12658" y="7921"/>
                      <a:pt x="12574" y="7937"/>
                      <a:pt x="12416" y="7955"/>
                    </a:cubicBezTo>
                    <a:cubicBezTo>
                      <a:pt x="12291" y="7987"/>
                      <a:pt x="12223" y="8006"/>
                      <a:pt x="12099" y="8038"/>
                    </a:cubicBezTo>
                    <a:cubicBezTo>
                      <a:pt x="12141" y="8006"/>
                      <a:pt x="12157" y="7987"/>
                      <a:pt x="12199" y="7963"/>
                    </a:cubicBezTo>
                    <a:lnTo>
                      <a:pt x="12199" y="7963"/>
                    </a:lnTo>
                    <a:cubicBezTo>
                      <a:pt x="11982" y="8038"/>
                      <a:pt x="11872" y="8072"/>
                      <a:pt x="11656" y="8148"/>
                    </a:cubicBezTo>
                    <a:cubicBezTo>
                      <a:pt x="11605" y="8180"/>
                      <a:pt x="11581" y="8198"/>
                      <a:pt x="11531" y="8222"/>
                    </a:cubicBezTo>
                    <a:cubicBezTo>
                      <a:pt x="11447" y="8280"/>
                      <a:pt x="11405" y="8314"/>
                      <a:pt x="11321" y="8373"/>
                    </a:cubicBezTo>
                    <a:cubicBezTo>
                      <a:pt x="11196" y="8423"/>
                      <a:pt x="11130" y="8457"/>
                      <a:pt x="11004" y="8507"/>
                    </a:cubicBezTo>
                    <a:cubicBezTo>
                      <a:pt x="10829" y="8581"/>
                      <a:pt x="10737" y="8623"/>
                      <a:pt x="10561" y="8699"/>
                    </a:cubicBezTo>
                    <a:cubicBezTo>
                      <a:pt x="10436" y="8766"/>
                      <a:pt x="10368" y="8790"/>
                      <a:pt x="10236" y="8858"/>
                    </a:cubicBezTo>
                    <a:cubicBezTo>
                      <a:pt x="10186" y="8850"/>
                      <a:pt x="10168" y="8850"/>
                      <a:pt x="10117" y="8840"/>
                    </a:cubicBezTo>
                    <a:cubicBezTo>
                      <a:pt x="9993" y="8890"/>
                      <a:pt x="9927" y="8916"/>
                      <a:pt x="9801" y="8966"/>
                    </a:cubicBezTo>
                    <a:cubicBezTo>
                      <a:pt x="9708" y="8982"/>
                      <a:pt x="9666" y="8990"/>
                      <a:pt x="9576" y="9008"/>
                    </a:cubicBezTo>
                    <a:cubicBezTo>
                      <a:pt x="9466" y="9100"/>
                      <a:pt x="9408" y="9151"/>
                      <a:pt x="9299" y="9251"/>
                    </a:cubicBezTo>
                    <a:cubicBezTo>
                      <a:pt x="9183" y="9291"/>
                      <a:pt x="9133" y="9317"/>
                      <a:pt x="9014" y="9367"/>
                    </a:cubicBezTo>
                    <a:cubicBezTo>
                      <a:pt x="9024" y="9317"/>
                      <a:pt x="9024" y="9301"/>
                      <a:pt x="9033" y="9259"/>
                    </a:cubicBezTo>
                    <a:lnTo>
                      <a:pt x="9033" y="9259"/>
                    </a:lnTo>
                    <a:cubicBezTo>
                      <a:pt x="8914" y="9333"/>
                      <a:pt x="8856" y="9375"/>
                      <a:pt x="8740" y="9451"/>
                    </a:cubicBezTo>
                    <a:cubicBezTo>
                      <a:pt x="8473" y="9642"/>
                      <a:pt x="8339" y="9742"/>
                      <a:pt x="8072" y="9935"/>
                    </a:cubicBezTo>
                    <a:cubicBezTo>
                      <a:pt x="7954" y="10019"/>
                      <a:pt x="7895" y="10061"/>
                      <a:pt x="7787" y="10143"/>
                    </a:cubicBezTo>
                    <a:cubicBezTo>
                      <a:pt x="7737" y="10219"/>
                      <a:pt x="7711" y="10262"/>
                      <a:pt x="7661" y="10336"/>
                    </a:cubicBezTo>
                    <a:cubicBezTo>
                      <a:pt x="7528" y="10486"/>
                      <a:pt x="7460" y="10554"/>
                      <a:pt x="7336" y="10705"/>
                    </a:cubicBezTo>
                    <a:cubicBezTo>
                      <a:pt x="6977" y="10863"/>
                      <a:pt x="6792" y="10945"/>
                      <a:pt x="6442" y="11114"/>
                    </a:cubicBezTo>
                    <a:cubicBezTo>
                      <a:pt x="6275" y="11246"/>
                      <a:pt x="6191" y="11314"/>
                      <a:pt x="6024" y="11457"/>
                    </a:cubicBezTo>
                    <a:cubicBezTo>
                      <a:pt x="5824" y="11539"/>
                      <a:pt x="5724" y="11581"/>
                      <a:pt x="5523" y="11673"/>
                    </a:cubicBezTo>
                    <a:cubicBezTo>
                      <a:pt x="5455" y="11539"/>
                      <a:pt x="5431" y="11481"/>
                      <a:pt x="5365" y="11347"/>
                    </a:cubicBezTo>
                    <a:cubicBezTo>
                      <a:pt x="5389" y="11238"/>
                      <a:pt x="5397" y="11180"/>
                      <a:pt x="5423" y="11064"/>
                    </a:cubicBezTo>
                    <a:lnTo>
                      <a:pt x="5423" y="11064"/>
                    </a:lnTo>
                    <a:cubicBezTo>
                      <a:pt x="5355" y="11088"/>
                      <a:pt x="5323" y="11106"/>
                      <a:pt x="5264" y="11130"/>
                    </a:cubicBezTo>
                    <a:cubicBezTo>
                      <a:pt x="5104" y="11214"/>
                      <a:pt x="5030" y="11246"/>
                      <a:pt x="4879" y="11330"/>
                    </a:cubicBezTo>
                    <a:cubicBezTo>
                      <a:pt x="4663" y="11481"/>
                      <a:pt x="4552" y="11557"/>
                      <a:pt x="4344" y="11707"/>
                    </a:cubicBezTo>
                    <a:cubicBezTo>
                      <a:pt x="4161" y="11832"/>
                      <a:pt x="4077" y="11898"/>
                      <a:pt x="3893" y="12024"/>
                    </a:cubicBezTo>
                    <a:cubicBezTo>
                      <a:pt x="3935" y="11958"/>
                      <a:pt x="3961" y="11924"/>
                      <a:pt x="4001" y="11858"/>
                    </a:cubicBezTo>
                    <a:cubicBezTo>
                      <a:pt x="4011" y="11774"/>
                      <a:pt x="4011" y="11740"/>
                      <a:pt x="4019" y="11657"/>
                    </a:cubicBezTo>
                    <a:cubicBezTo>
                      <a:pt x="4093" y="11565"/>
                      <a:pt x="4135" y="11523"/>
                      <a:pt x="4202" y="11431"/>
                    </a:cubicBezTo>
                    <a:cubicBezTo>
                      <a:pt x="4244" y="11306"/>
                      <a:pt x="4270" y="11246"/>
                      <a:pt x="4312" y="11122"/>
                    </a:cubicBezTo>
                    <a:cubicBezTo>
                      <a:pt x="4328" y="11038"/>
                      <a:pt x="4336" y="10988"/>
                      <a:pt x="4352" y="10905"/>
                    </a:cubicBezTo>
                    <a:lnTo>
                      <a:pt x="4352" y="10905"/>
                    </a:lnTo>
                    <a:cubicBezTo>
                      <a:pt x="4101" y="11088"/>
                      <a:pt x="3985" y="11188"/>
                      <a:pt x="3750" y="11381"/>
                    </a:cubicBezTo>
                    <a:cubicBezTo>
                      <a:pt x="3618" y="11515"/>
                      <a:pt x="3550" y="11589"/>
                      <a:pt x="3425" y="11732"/>
                    </a:cubicBezTo>
                    <a:cubicBezTo>
                      <a:pt x="3333" y="11898"/>
                      <a:pt x="3291" y="11982"/>
                      <a:pt x="3199" y="12149"/>
                    </a:cubicBezTo>
                    <a:cubicBezTo>
                      <a:pt x="3083" y="12259"/>
                      <a:pt x="3024" y="12309"/>
                      <a:pt x="2908" y="12417"/>
                    </a:cubicBezTo>
                    <a:cubicBezTo>
                      <a:pt x="2697" y="12600"/>
                      <a:pt x="2597" y="12700"/>
                      <a:pt x="2397" y="12893"/>
                    </a:cubicBezTo>
                    <a:cubicBezTo>
                      <a:pt x="2156" y="12969"/>
                      <a:pt x="2030" y="13001"/>
                      <a:pt x="1787" y="13077"/>
                    </a:cubicBezTo>
                    <a:cubicBezTo>
                      <a:pt x="1737" y="12885"/>
                      <a:pt x="1713" y="12784"/>
                      <a:pt x="1663" y="12592"/>
                    </a:cubicBezTo>
                    <a:cubicBezTo>
                      <a:pt x="1713" y="12459"/>
                      <a:pt x="1737" y="12399"/>
                      <a:pt x="1787" y="12267"/>
                    </a:cubicBezTo>
                    <a:cubicBezTo>
                      <a:pt x="1787" y="12159"/>
                      <a:pt x="1795" y="12099"/>
                      <a:pt x="1805" y="11990"/>
                    </a:cubicBezTo>
                    <a:cubicBezTo>
                      <a:pt x="1887" y="11840"/>
                      <a:pt x="1929" y="11766"/>
                      <a:pt x="2022" y="11623"/>
                    </a:cubicBezTo>
                    <a:cubicBezTo>
                      <a:pt x="2106" y="11539"/>
                      <a:pt x="2138" y="11507"/>
                      <a:pt x="2222" y="11431"/>
                    </a:cubicBezTo>
                    <a:cubicBezTo>
                      <a:pt x="2330" y="11296"/>
                      <a:pt x="2389" y="11230"/>
                      <a:pt x="2507" y="11096"/>
                    </a:cubicBezTo>
                    <a:cubicBezTo>
                      <a:pt x="2681" y="10955"/>
                      <a:pt x="2766" y="10879"/>
                      <a:pt x="2940" y="10737"/>
                    </a:cubicBezTo>
                    <a:cubicBezTo>
                      <a:pt x="3040" y="10663"/>
                      <a:pt x="3091" y="10621"/>
                      <a:pt x="3199" y="10544"/>
                    </a:cubicBezTo>
                    <a:cubicBezTo>
                      <a:pt x="3249" y="10520"/>
                      <a:pt x="3275" y="10512"/>
                      <a:pt x="3325" y="10494"/>
                    </a:cubicBezTo>
                    <a:lnTo>
                      <a:pt x="3700" y="10244"/>
                    </a:lnTo>
                    <a:cubicBezTo>
                      <a:pt x="3818" y="10093"/>
                      <a:pt x="3877" y="10019"/>
                      <a:pt x="3993" y="9869"/>
                    </a:cubicBezTo>
                    <a:cubicBezTo>
                      <a:pt x="4202" y="9718"/>
                      <a:pt x="4312" y="9642"/>
                      <a:pt x="4528" y="9502"/>
                    </a:cubicBezTo>
                    <a:cubicBezTo>
                      <a:pt x="4653" y="9433"/>
                      <a:pt x="4713" y="9391"/>
                      <a:pt x="4829" y="9325"/>
                    </a:cubicBezTo>
                    <a:cubicBezTo>
                      <a:pt x="4929" y="9291"/>
                      <a:pt x="4980" y="9275"/>
                      <a:pt x="5080" y="9233"/>
                    </a:cubicBezTo>
                    <a:cubicBezTo>
                      <a:pt x="5214" y="9141"/>
                      <a:pt x="5288" y="9090"/>
                      <a:pt x="5423" y="9000"/>
                    </a:cubicBezTo>
                    <a:cubicBezTo>
                      <a:pt x="5515" y="9040"/>
                      <a:pt x="5555" y="9058"/>
                      <a:pt x="5647" y="9100"/>
                    </a:cubicBezTo>
                    <a:cubicBezTo>
                      <a:pt x="5856" y="9141"/>
                      <a:pt x="5966" y="9167"/>
                      <a:pt x="6183" y="9209"/>
                    </a:cubicBezTo>
                    <a:cubicBezTo>
                      <a:pt x="6249" y="9000"/>
                      <a:pt x="6283" y="8900"/>
                      <a:pt x="6349" y="8689"/>
                    </a:cubicBezTo>
                    <a:cubicBezTo>
                      <a:pt x="6317" y="8507"/>
                      <a:pt x="6299" y="8415"/>
                      <a:pt x="6267" y="8230"/>
                    </a:cubicBezTo>
                    <a:cubicBezTo>
                      <a:pt x="6442" y="8072"/>
                      <a:pt x="6534" y="7987"/>
                      <a:pt x="6708" y="7829"/>
                    </a:cubicBezTo>
                    <a:cubicBezTo>
                      <a:pt x="6885" y="7671"/>
                      <a:pt x="6977" y="7586"/>
                      <a:pt x="7151" y="7428"/>
                    </a:cubicBezTo>
                    <a:cubicBezTo>
                      <a:pt x="7486" y="7153"/>
                      <a:pt x="7653" y="7019"/>
                      <a:pt x="7988" y="6744"/>
                    </a:cubicBezTo>
                    <a:cubicBezTo>
                      <a:pt x="8022" y="6668"/>
                      <a:pt x="8038" y="6626"/>
                      <a:pt x="8062" y="6544"/>
                    </a:cubicBezTo>
                    <a:cubicBezTo>
                      <a:pt x="8054" y="6451"/>
                      <a:pt x="8054" y="6401"/>
                      <a:pt x="8046" y="6309"/>
                    </a:cubicBezTo>
                    <a:lnTo>
                      <a:pt x="8046" y="6309"/>
                    </a:lnTo>
                    <a:cubicBezTo>
                      <a:pt x="8096" y="6317"/>
                      <a:pt x="8122" y="6325"/>
                      <a:pt x="8172" y="6333"/>
                    </a:cubicBezTo>
                    <a:cubicBezTo>
                      <a:pt x="8272" y="6209"/>
                      <a:pt x="8323" y="6143"/>
                      <a:pt x="8423" y="6016"/>
                    </a:cubicBezTo>
                    <a:cubicBezTo>
                      <a:pt x="8581" y="5866"/>
                      <a:pt x="8655" y="5800"/>
                      <a:pt x="8814" y="5649"/>
                    </a:cubicBezTo>
                    <a:cubicBezTo>
                      <a:pt x="8956" y="5541"/>
                      <a:pt x="9024" y="5481"/>
                      <a:pt x="9165" y="5372"/>
                    </a:cubicBezTo>
                    <a:cubicBezTo>
                      <a:pt x="9207" y="5322"/>
                      <a:pt x="9225" y="5298"/>
                      <a:pt x="9257" y="5256"/>
                    </a:cubicBezTo>
                    <a:cubicBezTo>
                      <a:pt x="9550" y="5106"/>
                      <a:pt x="9700" y="5030"/>
                      <a:pt x="9993" y="4889"/>
                    </a:cubicBezTo>
                    <a:cubicBezTo>
                      <a:pt x="9977" y="4847"/>
                      <a:pt x="9977" y="4821"/>
                      <a:pt x="9959" y="4779"/>
                    </a:cubicBezTo>
                    <a:cubicBezTo>
                      <a:pt x="10286" y="4520"/>
                      <a:pt x="10444" y="4388"/>
                      <a:pt x="10761" y="4137"/>
                    </a:cubicBezTo>
                    <a:cubicBezTo>
                      <a:pt x="10938" y="4053"/>
                      <a:pt x="11030" y="4011"/>
                      <a:pt x="11204" y="3927"/>
                    </a:cubicBezTo>
                    <a:cubicBezTo>
                      <a:pt x="11271" y="3868"/>
                      <a:pt x="11305" y="3844"/>
                      <a:pt x="11381" y="3794"/>
                    </a:cubicBezTo>
                    <a:cubicBezTo>
                      <a:pt x="11563" y="3702"/>
                      <a:pt x="11656" y="3660"/>
                      <a:pt x="11840" y="3576"/>
                    </a:cubicBezTo>
                    <a:lnTo>
                      <a:pt x="11840" y="3576"/>
                    </a:lnTo>
                    <a:cubicBezTo>
                      <a:pt x="11698" y="3668"/>
                      <a:pt x="11631" y="3718"/>
                      <a:pt x="11489" y="3810"/>
                    </a:cubicBezTo>
                    <a:cubicBezTo>
                      <a:pt x="11555" y="3844"/>
                      <a:pt x="11589" y="3860"/>
                      <a:pt x="11664" y="3895"/>
                    </a:cubicBezTo>
                    <a:cubicBezTo>
                      <a:pt x="11872" y="3752"/>
                      <a:pt x="11982" y="3686"/>
                      <a:pt x="12199" y="3544"/>
                    </a:cubicBezTo>
                    <a:cubicBezTo>
                      <a:pt x="12516" y="3393"/>
                      <a:pt x="12674" y="3317"/>
                      <a:pt x="12993" y="3167"/>
                    </a:cubicBezTo>
                    <a:cubicBezTo>
                      <a:pt x="13101" y="3108"/>
                      <a:pt x="13152" y="3074"/>
                      <a:pt x="13260" y="3016"/>
                    </a:cubicBezTo>
                    <a:cubicBezTo>
                      <a:pt x="13360" y="2966"/>
                      <a:pt x="13410" y="2942"/>
                      <a:pt x="13503" y="2892"/>
                    </a:cubicBezTo>
                    <a:cubicBezTo>
                      <a:pt x="13476" y="2874"/>
                      <a:pt x="13468" y="2866"/>
                      <a:pt x="13444" y="2858"/>
                    </a:cubicBezTo>
                    <a:cubicBezTo>
                      <a:pt x="13402" y="2834"/>
                      <a:pt x="13376" y="2824"/>
                      <a:pt x="13336" y="2800"/>
                    </a:cubicBezTo>
                    <a:cubicBezTo>
                      <a:pt x="13168" y="2916"/>
                      <a:pt x="13085" y="2984"/>
                      <a:pt x="12917" y="3100"/>
                    </a:cubicBezTo>
                    <a:cubicBezTo>
                      <a:pt x="12700" y="3175"/>
                      <a:pt x="12592" y="3209"/>
                      <a:pt x="12384" y="3285"/>
                    </a:cubicBezTo>
                    <a:cubicBezTo>
                      <a:pt x="12349" y="3275"/>
                      <a:pt x="12341" y="3267"/>
                      <a:pt x="12307" y="3267"/>
                    </a:cubicBezTo>
                    <a:cubicBezTo>
                      <a:pt x="12265" y="3275"/>
                      <a:pt x="12241" y="3285"/>
                      <a:pt x="12199" y="3301"/>
                    </a:cubicBezTo>
                    <a:cubicBezTo>
                      <a:pt x="12141" y="3293"/>
                      <a:pt x="12115" y="3285"/>
                      <a:pt x="12057" y="3285"/>
                    </a:cubicBezTo>
                    <a:cubicBezTo>
                      <a:pt x="12065" y="3225"/>
                      <a:pt x="12065" y="3201"/>
                      <a:pt x="12073" y="3142"/>
                    </a:cubicBezTo>
                    <a:lnTo>
                      <a:pt x="12073" y="3142"/>
                    </a:lnTo>
                    <a:cubicBezTo>
                      <a:pt x="11998" y="3159"/>
                      <a:pt x="11956" y="3159"/>
                      <a:pt x="11882" y="3175"/>
                    </a:cubicBezTo>
                    <a:cubicBezTo>
                      <a:pt x="12007" y="3066"/>
                      <a:pt x="12065" y="3016"/>
                      <a:pt x="12191" y="2908"/>
                    </a:cubicBezTo>
                    <a:lnTo>
                      <a:pt x="12191" y="2908"/>
                    </a:lnTo>
                    <a:cubicBezTo>
                      <a:pt x="11864" y="3034"/>
                      <a:pt x="11698" y="3092"/>
                      <a:pt x="11381" y="3217"/>
                    </a:cubicBezTo>
                    <a:cubicBezTo>
                      <a:pt x="11130" y="3351"/>
                      <a:pt x="11004" y="3425"/>
                      <a:pt x="10761" y="3568"/>
                    </a:cubicBezTo>
                    <a:cubicBezTo>
                      <a:pt x="10980" y="3409"/>
                      <a:pt x="11096" y="3335"/>
                      <a:pt x="11313" y="3185"/>
                    </a:cubicBezTo>
                    <a:cubicBezTo>
                      <a:pt x="11547" y="3034"/>
                      <a:pt x="11664" y="2958"/>
                      <a:pt x="11898" y="2808"/>
                    </a:cubicBezTo>
                    <a:cubicBezTo>
                      <a:pt x="12392" y="2633"/>
                      <a:pt x="12634" y="2549"/>
                      <a:pt x="13136" y="2390"/>
                    </a:cubicBezTo>
                    <a:cubicBezTo>
                      <a:pt x="13476" y="2240"/>
                      <a:pt x="13653" y="2164"/>
                      <a:pt x="13996" y="2013"/>
                    </a:cubicBezTo>
                    <a:cubicBezTo>
                      <a:pt x="14112" y="1947"/>
                      <a:pt x="14170" y="1913"/>
                      <a:pt x="14289" y="1847"/>
                    </a:cubicBezTo>
                    <a:cubicBezTo>
                      <a:pt x="14447" y="1781"/>
                      <a:pt x="14529" y="1747"/>
                      <a:pt x="14690" y="1689"/>
                    </a:cubicBezTo>
                    <a:lnTo>
                      <a:pt x="14999" y="1380"/>
                    </a:lnTo>
                    <a:cubicBezTo>
                      <a:pt x="14872" y="1370"/>
                      <a:pt x="14806" y="1370"/>
                      <a:pt x="14680" y="1362"/>
                    </a:cubicBezTo>
                    <a:cubicBezTo>
                      <a:pt x="14563" y="1362"/>
                      <a:pt x="14497" y="1362"/>
                      <a:pt x="14379" y="1370"/>
                    </a:cubicBezTo>
                    <a:cubicBezTo>
                      <a:pt x="14379" y="1330"/>
                      <a:pt x="14371" y="1304"/>
                      <a:pt x="14371" y="1269"/>
                    </a:cubicBezTo>
                    <a:cubicBezTo>
                      <a:pt x="14228" y="1288"/>
                      <a:pt x="14162" y="1304"/>
                      <a:pt x="14020" y="1320"/>
                    </a:cubicBezTo>
                    <a:lnTo>
                      <a:pt x="13486" y="1320"/>
                    </a:lnTo>
                    <a:cubicBezTo>
                      <a:pt x="13527" y="1269"/>
                      <a:pt x="13545" y="1245"/>
                      <a:pt x="13595" y="1195"/>
                    </a:cubicBezTo>
                    <a:cubicBezTo>
                      <a:pt x="13476" y="1129"/>
                      <a:pt x="13426" y="1103"/>
                      <a:pt x="13318" y="1037"/>
                    </a:cubicBezTo>
                    <a:cubicBezTo>
                      <a:pt x="13260" y="987"/>
                      <a:pt x="13236" y="961"/>
                      <a:pt x="13176" y="902"/>
                    </a:cubicBezTo>
                    <a:cubicBezTo>
                      <a:pt x="13085" y="852"/>
                      <a:pt x="13043" y="818"/>
                      <a:pt x="12951" y="768"/>
                    </a:cubicBezTo>
                    <a:cubicBezTo>
                      <a:pt x="12843" y="868"/>
                      <a:pt x="12785" y="919"/>
                      <a:pt x="12674" y="1019"/>
                    </a:cubicBezTo>
                    <a:cubicBezTo>
                      <a:pt x="12550" y="1111"/>
                      <a:pt x="12484" y="1161"/>
                      <a:pt x="12357" y="1261"/>
                    </a:cubicBezTo>
                    <a:cubicBezTo>
                      <a:pt x="12183" y="1346"/>
                      <a:pt x="12091" y="1388"/>
                      <a:pt x="11914" y="1470"/>
                    </a:cubicBezTo>
                    <a:cubicBezTo>
                      <a:pt x="11790" y="1462"/>
                      <a:pt x="11722" y="1462"/>
                      <a:pt x="11597" y="1462"/>
                    </a:cubicBezTo>
                    <a:cubicBezTo>
                      <a:pt x="11605" y="1396"/>
                      <a:pt x="11605" y="1370"/>
                      <a:pt x="11605" y="1304"/>
                    </a:cubicBezTo>
                    <a:cubicBezTo>
                      <a:pt x="11664" y="1219"/>
                      <a:pt x="11698" y="1169"/>
                      <a:pt x="11756" y="1079"/>
                    </a:cubicBezTo>
                    <a:lnTo>
                      <a:pt x="11756" y="1079"/>
                    </a:lnTo>
                    <a:cubicBezTo>
                      <a:pt x="11621" y="1111"/>
                      <a:pt x="11555" y="1129"/>
                      <a:pt x="11413" y="1153"/>
                    </a:cubicBezTo>
                    <a:cubicBezTo>
                      <a:pt x="11331" y="1153"/>
                      <a:pt x="11297" y="1153"/>
                      <a:pt x="11212" y="1145"/>
                    </a:cubicBezTo>
                    <a:cubicBezTo>
                      <a:pt x="11104" y="1129"/>
                      <a:pt x="11054" y="1119"/>
                      <a:pt x="10954" y="1103"/>
                    </a:cubicBezTo>
                    <a:cubicBezTo>
                      <a:pt x="10753" y="1169"/>
                      <a:pt x="10653" y="1203"/>
                      <a:pt x="10460" y="1269"/>
                    </a:cubicBezTo>
                    <a:cubicBezTo>
                      <a:pt x="10135" y="1420"/>
                      <a:pt x="9967" y="1496"/>
                      <a:pt x="9642" y="1654"/>
                    </a:cubicBezTo>
                    <a:cubicBezTo>
                      <a:pt x="9658" y="1689"/>
                      <a:pt x="9666" y="1705"/>
                      <a:pt x="9684" y="1739"/>
                    </a:cubicBezTo>
                    <a:cubicBezTo>
                      <a:pt x="9626" y="1797"/>
                      <a:pt x="9592" y="1831"/>
                      <a:pt x="9534" y="1889"/>
                    </a:cubicBezTo>
                    <a:cubicBezTo>
                      <a:pt x="9550" y="1947"/>
                      <a:pt x="9558" y="1971"/>
                      <a:pt x="9584" y="2031"/>
                    </a:cubicBezTo>
                    <a:cubicBezTo>
                      <a:pt x="9399" y="2214"/>
                      <a:pt x="9307" y="2306"/>
                      <a:pt x="9115" y="2499"/>
                    </a:cubicBezTo>
                    <a:cubicBezTo>
                      <a:pt x="9207" y="2523"/>
                      <a:pt x="9249" y="2541"/>
                      <a:pt x="9333" y="2565"/>
                    </a:cubicBezTo>
                    <a:cubicBezTo>
                      <a:pt x="9341" y="2649"/>
                      <a:pt x="9349" y="2691"/>
                      <a:pt x="9357" y="2765"/>
                    </a:cubicBezTo>
                    <a:cubicBezTo>
                      <a:pt x="9291" y="2834"/>
                      <a:pt x="9257" y="2866"/>
                      <a:pt x="9191" y="2934"/>
                    </a:cubicBezTo>
                    <a:cubicBezTo>
                      <a:pt x="8940" y="3108"/>
                      <a:pt x="8806" y="3193"/>
                      <a:pt x="8547" y="3367"/>
                    </a:cubicBezTo>
                    <a:cubicBezTo>
                      <a:pt x="8463" y="3467"/>
                      <a:pt x="8423" y="3517"/>
                      <a:pt x="8339" y="3618"/>
                    </a:cubicBezTo>
                    <a:cubicBezTo>
                      <a:pt x="8323" y="3702"/>
                      <a:pt x="8313" y="3744"/>
                      <a:pt x="8305" y="3826"/>
                    </a:cubicBezTo>
                    <a:cubicBezTo>
                      <a:pt x="8262" y="3927"/>
                      <a:pt x="8246" y="3987"/>
                      <a:pt x="8204" y="4095"/>
                    </a:cubicBezTo>
                    <a:cubicBezTo>
                      <a:pt x="8080" y="4169"/>
                      <a:pt x="8012" y="4211"/>
                      <a:pt x="7887" y="4288"/>
                    </a:cubicBezTo>
                    <a:cubicBezTo>
                      <a:pt x="7771" y="4278"/>
                      <a:pt x="7711" y="4278"/>
                      <a:pt x="7595" y="4261"/>
                    </a:cubicBezTo>
                    <a:cubicBezTo>
                      <a:pt x="7571" y="4203"/>
                      <a:pt x="7553" y="4177"/>
                      <a:pt x="7520" y="4119"/>
                    </a:cubicBezTo>
                    <a:cubicBezTo>
                      <a:pt x="7587" y="3995"/>
                      <a:pt x="7611" y="3927"/>
                      <a:pt x="7679" y="3802"/>
                    </a:cubicBezTo>
                    <a:lnTo>
                      <a:pt x="7679" y="3802"/>
                    </a:lnTo>
                    <a:cubicBezTo>
                      <a:pt x="7510" y="3844"/>
                      <a:pt x="7420" y="3860"/>
                      <a:pt x="7252" y="3895"/>
                    </a:cubicBezTo>
                    <a:cubicBezTo>
                      <a:pt x="6893" y="3969"/>
                      <a:pt x="6708" y="4011"/>
                      <a:pt x="6357" y="4077"/>
                    </a:cubicBezTo>
                    <a:cubicBezTo>
                      <a:pt x="5956" y="4237"/>
                      <a:pt x="5748" y="4312"/>
                      <a:pt x="5355" y="4478"/>
                    </a:cubicBezTo>
                    <a:cubicBezTo>
                      <a:pt x="5397" y="4388"/>
                      <a:pt x="5415" y="4346"/>
                      <a:pt x="5455" y="4253"/>
                    </a:cubicBezTo>
                    <a:cubicBezTo>
                      <a:pt x="5447" y="4195"/>
                      <a:pt x="5447" y="4161"/>
                      <a:pt x="5439" y="4103"/>
                    </a:cubicBezTo>
                    <a:cubicBezTo>
                      <a:pt x="5373" y="4137"/>
                      <a:pt x="5339" y="4145"/>
                      <a:pt x="5264" y="4177"/>
                    </a:cubicBezTo>
                    <a:cubicBezTo>
                      <a:pt x="5389" y="3953"/>
                      <a:pt x="5447" y="3836"/>
                      <a:pt x="5565" y="3610"/>
                    </a:cubicBezTo>
                    <a:cubicBezTo>
                      <a:pt x="5724" y="3451"/>
                      <a:pt x="5798" y="3375"/>
                      <a:pt x="5956" y="3225"/>
                    </a:cubicBezTo>
                    <a:cubicBezTo>
                      <a:pt x="6133" y="3074"/>
                      <a:pt x="6225" y="3008"/>
                      <a:pt x="6399" y="2866"/>
                    </a:cubicBezTo>
                    <a:cubicBezTo>
                      <a:pt x="6442" y="2824"/>
                      <a:pt x="6468" y="2800"/>
                      <a:pt x="6508" y="2757"/>
                    </a:cubicBezTo>
                    <a:cubicBezTo>
                      <a:pt x="6600" y="2707"/>
                      <a:pt x="6650" y="2683"/>
                      <a:pt x="6742" y="2641"/>
                    </a:cubicBezTo>
                    <a:cubicBezTo>
                      <a:pt x="6768" y="2573"/>
                      <a:pt x="6776" y="2549"/>
                      <a:pt x="6801" y="2483"/>
                    </a:cubicBezTo>
                    <a:cubicBezTo>
                      <a:pt x="6927" y="2407"/>
                      <a:pt x="6993" y="2372"/>
                      <a:pt x="7119" y="2298"/>
                    </a:cubicBezTo>
                    <a:cubicBezTo>
                      <a:pt x="7170" y="2256"/>
                      <a:pt x="7194" y="2232"/>
                      <a:pt x="7244" y="2198"/>
                    </a:cubicBezTo>
                    <a:cubicBezTo>
                      <a:pt x="7352" y="2156"/>
                      <a:pt x="7410" y="2132"/>
                      <a:pt x="7510" y="2090"/>
                    </a:cubicBezTo>
                    <a:cubicBezTo>
                      <a:pt x="7711" y="1931"/>
                      <a:pt x="7811" y="1847"/>
                      <a:pt x="8012" y="1689"/>
                    </a:cubicBezTo>
                    <a:cubicBezTo>
                      <a:pt x="8146" y="1570"/>
                      <a:pt x="8212" y="1504"/>
                      <a:pt x="8347" y="1388"/>
                    </a:cubicBezTo>
                    <a:cubicBezTo>
                      <a:pt x="8363" y="1370"/>
                      <a:pt x="8381" y="1362"/>
                      <a:pt x="8397" y="1346"/>
                    </a:cubicBezTo>
                    <a:cubicBezTo>
                      <a:pt x="8431" y="1312"/>
                      <a:pt x="8447" y="1304"/>
                      <a:pt x="8481" y="1279"/>
                    </a:cubicBezTo>
                    <a:cubicBezTo>
                      <a:pt x="8481" y="1253"/>
                      <a:pt x="8481" y="1245"/>
                      <a:pt x="8473" y="1219"/>
                    </a:cubicBezTo>
                    <a:cubicBezTo>
                      <a:pt x="8682" y="1145"/>
                      <a:pt x="8782" y="1103"/>
                      <a:pt x="8990" y="1037"/>
                    </a:cubicBezTo>
                    <a:cubicBezTo>
                      <a:pt x="9307" y="836"/>
                      <a:pt x="9458" y="736"/>
                      <a:pt x="9777" y="544"/>
                    </a:cubicBezTo>
                    <a:cubicBezTo>
                      <a:pt x="9766" y="493"/>
                      <a:pt x="9758" y="467"/>
                      <a:pt x="9750" y="417"/>
                    </a:cubicBezTo>
                    <a:cubicBezTo>
                      <a:pt x="9758" y="367"/>
                      <a:pt x="9758" y="343"/>
                      <a:pt x="9758" y="285"/>
                    </a:cubicBezTo>
                    <a:cubicBezTo>
                      <a:pt x="9877" y="177"/>
                      <a:pt x="9927" y="116"/>
                      <a:pt x="10043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53425" y="2790650"/>
                <a:ext cx="341550" cy="110925"/>
              </a:xfrm>
              <a:custGeom>
                <a:rect b="b" l="l" r="r" t="t"/>
                <a:pathLst>
                  <a:path extrusionOk="0" h="4437" w="13662">
                    <a:moveTo>
                      <a:pt x="4069" y="2064"/>
                    </a:moveTo>
                    <a:cubicBezTo>
                      <a:pt x="4111" y="2088"/>
                      <a:pt x="4128" y="2106"/>
                      <a:pt x="4170" y="2139"/>
                    </a:cubicBezTo>
                    <a:cubicBezTo>
                      <a:pt x="4204" y="2147"/>
                      <a:pt x="4212" y="2147"/>
                      <a:pt x="4236" y="2157"/>
                    </a:cubicBezTo>
                    <a:cubicBezTo>
                      <a:pt x="4220" y="2181"/>
                      <a:pt x="4212" y="2189"/>
                      <a:pt x="4196" y="2215"/>
                    </a:cubicBezTo>
                    <a:cubicBezTo>
                      <a:pt x="4270" y="2207"/>
                      <a:pt x="4312" y="2197"/>
                      <a:pt x="4386" y="2197"/>
                    </a:cubicBezTo>
                    <a:cubicBezTo>
                      <a:pt x="4370" y="2223"/>
                      <a:pt x="4354" y="2231"/>
                      <a:pt x="4336" y="2257"/>
                    </a:cubicBezTo>
                    <a:cubicBezTo>
                      <a:pt x="4370" y="2265"/>
                      <a:pt x="4386" y="2273"/>
                      <a:pt x="4420" y="2273"/>
                    </a:cubicBezTo>
                    <a:cubicBezTo>
                      <a:pt x="4470" y="2339"/>
                      <a:pt x="4497" y="2373"/>
                      <a:pt x="4547" y="2439"/>
                    </a:cubicBezTo>
                    <a:cubicBezTo>
                      <a:pt x="4587" y="2439"/>
                      <a:pt x="4613" y="2447"/>
                      <a:pt x="4655" y="2447"/>
                    </a:cubicBezTo>
                    <a:cubicBezTo>
                      <a:pt x="4621" y="2473"/>
                      <a:pt x="4605" y="2481"/>
                      <a:pt x="4563" y="2508"/>
                    </a:cubicBezTo>
                    <a:cubicBezTo>
                      <a:pt x="4529" y="2524"/>
                      <a:pt x="4513" y="2532"/>
                      <a:pt x="4478" y="2558"/>
                    </a:cubicBezTo>
                    <a:cubicBezTo>
                      <a:pt x="4513" y="2558"/>
                      <a:pt x="4529" y="2548"/>
                      <a:pt x="4571" y="2548"/>
                    </a:cubicBezTo>
                    <a:cubicBezTo>
                      <a:pt x="4563" y="2582"/>
                      <a:pt x="4563" y="2598"/>
                      <a:pt x="4563" y="2624"/>
                    </a:cubicBezTo>
                    <a:cubicBezTo>
                      <a:pt x="4537" y="2640"/>
                      <a:pt x="4521" y="2648"/>
                      <a:pt x="4505" y="2658"/>
                    </a:cubicBezTo>
                    <a:cubicBezTo>
                      <a:pt x="4513" y="2648"/>
                      <a:pt x="4513" y="2640"/>
                      <a:pt x="4513" y="2640"/>
                    </a:cubicBezTo>
                    <a:cubicBezTo>
                      <a:pt x="4454" y="2640"/>
                      <a:pt x="4428" y="2648"/>
                      <a:pt x="4370" y="2658"/>
                    </a:cubicBezTo>
                    <a:lnTo>
                      <a:pt x="4404" y="2624"/>
                    </a:lnTo>
                    <a:lnTo>
                      <a:pt x="4404" y="2624"/>
                    </a:lnTo>
                    <a:cubicBezTo>
                      <a:pt x="4328" y="2632"/>
                      <a:pt x="4296" y="2640"/>
                      <a:pt x="4220" y="2648"/>
                    </a:cubicBezTo>
                    <a:cubicBezTo>
                      <a:pt x="4146" y="2666"/>
                      <a:pt x="4111" y="2674"/>
                      <a:pt x="4027" y="2690"/>
                    </a:cubicBezTo>
                    <a:cubicBezTo>
                      <a:pt x="4011" y="2666"/>
                      <a:pt x="4003" y="2658"/>
                      <a:pt x="3977" y="2632"/>
                    </a:cubicBezTo>
                    <a:cubicBezTo>
                      <a:pt x="3803" y="2640"/>
                      <a:pt x="3710" y="2648"/>
                      <a:pt x="3534" y="2658"/>
                    </a:cubicBezTo>
                    <a:cubicBezTo>
                      <a:pt x="3502" y="2648"/>
                      <a:pt x="3484" y="2648"/>
                      <a:pt x="3452" y="2640"/>
                    </a:cubicBezTo>
                    <a:cubicBezTo>
                      <a:pt x="3394" y="2648"/>
                      <a:pt x="3359" y="2658"/>
                      <a:pt x="3309" y="2666"/>
                    </a:cubicBezTo>
                    <a:cubicBezTo>
                      <a:pt x="3325" y="2632"/>
                      <a:pt x="3333" y="2616"/>
                      <a:pt x="3351" y="2582"/>
                    </a:cubicBezTo>
                    <a:cubicBezTo>
                      <a:pt x="3367" y="2548"/>
                      <a:pt x="3384" y="2532"/>
                      <a:pt x="3402" y="2508"/>
                    </a:cubicBezTo>
                    <a:cubicBezTo>
                      <a:pt x="3502" y="2473"/>
                      <a:pt x="3552" y="2457"/>
                      <a:pt x="3652" y="2423"/>
                    </a:cubicBezTo>
                    <a:cubicBezTo>
                      <a:pt x="3634" y="2415"/>
                      <a:pt x="3626" y="2407"/>
                      <a:pt x="3618" y="2389"/>
                    </a:cubicBezTo>
                    <a:cubicBezTo>
                      <a:pt x="3602" y="2373"/>
                      <a:pt x="3594" y="2365"/>
                      <a:pt x="3576" y="2347"/>
                    </a:cubicBezTo>
                    <a:cubicBezTo>
                      <a:pt x="3584" y="2315"/>
                      <a:pt x="3584" y="2307"/>
                      <a:pt x="3584" y="2273"/>
                    </a:cubicBezTo>
                    <a:cubicBezTo>
                      <a:pt x="3444" y="2247"/>
                      <a:pt x="3375" y="2231"/>
                      <a:pt x="3233" y="2207"/>
                    </a:cubicBezTo>
                    <a:cubicBezTo>
                      <a:pt x="3109" y="2215"/>
                      <a:pt x="3043" y="2223"/>
                      <a:pt x="2916" y="2239"/>
                    </a:cubicBezTo>
                    <a:cubicBezTo>
                      <a:pt x="2882" y="2231"/>
                      <a:pt x="2858" y="2223"/>
                      <a:pt x="2832" y="2215"/>
                    </a:cubicBezTo>
                    <a:cubicBezTo>
                      <a:pt x="2882" y="2197"/>
                      <a:pt x="2932" y="2173"/>
                      <a:pt x="2992" y="2157"/>
                    </a:cubicBezTo>
                    <a:cubicBezTo>
                      <a:pt x="3159" y="2123"/>
                      <a:pt x="3243" y="2106"/>
                      <a:pt x="3402" y="2072"/>
                    </a:cubicBezTo>
                    <a:cubicBezTo>
                      <a:pt x="3668" y="2072"/>
                      <a:pt x="3803" y="2064"/>
                      <a:pt x="4069" y="2064"/>
                    </a:cubicBezTo>
                    <a:close/>
                    <a:moveTo>
                      <a:pt x="11632" y="1"/>
                    </a:moveTo>
                    <a:cubicBezTo>
                      <a:pt x="7344" y="9"/>
                      <a:pt x="3359" y="1254"/>
                      <a:pt x="0" y="3400"/>
                    </a:cubicBezTo>
                    <a:cubicBezTo>
                      <a:pt x="24" y="3392"/>
                      <a:pt x="51" y="3384"/>
                      <a:pt x="85" y="3376"/>
                    </a:cubicBezTo>
                    <a:cubicBezTo>
                      <a:pt x="235" y="3334"/>
                      <a:pt x="309" y="3310"/>
                      <a:pt x="452" y="3268"/>
                    </a:cubicBezTo>
                    <a:cubicBezTo>
                      <a:pt x="552" y="3250"/>
                      <a:pt x="602" y="3250"/>
                      <a:pt x="694" y="3234"/>
                    </a:cubicBezTo>
                    <a:cubicBezTo>
                      <a:pt x="668" y="3217"/>
                      <a:pt x="660" y="3209"/>
                      <a:pt x="636" y="3183"/>
                    </a:cubicBezTo>
                    <a:cubicBezTo>
                      <a:pt x="718" y="3175"/>
                      <a:pt x="760" y="3175"/>
                      <a:pt x="845" y="3159"/>
                    </a:cubicBezTo>
                    <a:cubicBezTo>
                      <a:pt x="945" y="3075"/>
                      <a:pt x="995" y="3033"/>
                      <a:pt x="1095" y="2949"/>
                    </a:cubicBezTo>
                    <a:lnTo>
                      <a:pt x="1095" y="2941"/>
                    </a:lnTo>
                    <a:cubicBezTo>
                      <a:pt x="1178" y="2925"/>
                      <a:pt x="1212" y="2917"/>
                      <a:pt x="1296" y="2899"/>
                    </a:cubicBezTo>
                    <a:lnTo>
                      <a:pt x="1296" y="2967"/>
                    </a:lnTo>
                    <a:cubicBezTo>
                      <a:pt x="1328" y="2983"/>
                      <a:pt x="1338" y="2991"/>
                      <a:pt x="1370" y="3017"/>
                    </a:cubicBezTo>
                    <a:cubicBezTo>
                      <a:pt x="1438" y="3033"/>
                      <a:pt x="1470" y="3041"/>
                      <a:pt x="1539" y="3059"/>
                    </a:cubicBezTo>
                    <a:cubicBezTo>
                      <a:pt x="1496" y="3091"/>
                      <a:pt x="1478" y="3099"/>
                      <a:pt x="1428" y="3133"/>
                    </a:cubicBezTo>
                    <a:cubicBezTo>
                      <a:pt x="1539" y="3117"/>
                      <a:pt x="1597" y="3109"/>
                      <a:pt x="1705" y="3091"/>
                    </a:cubicBezTo>
                    <a:lnTo>
                      <a:pt x="1705" y="3091"/>
                    </a:lnTo>
                    <a:cubicBezTo>
                      <a:pt x="1663" y="3125"/>
                      <a:pt x="1647" y="3141"/>
                      <a:pt x="1605" y="3175"/>
                    </a:cubicBezTo>
                    <a:cubicBezTo>
                      <a:pt x="1655" y="3167"/>
                      <a:pt x="1689" y="3159"/>
                      <a:pt x="1739" y="3149"/>
                    </a:cubicBezTo>
                    <a:cubicBezTo>
                      <a:pt x="1789" y="3133"/>
                      <a:pt x="1805" y="3125"/>
                      <a:pt x="1855" y="3109"/>
                    </a:cubicBezTo>
                    <a:cubicBezTo>
                      <a:pt x="1879" y="3109"/>
                      <a:pt x="1898" y="3109"/>
                      <a:pt x="1930" y="3117"/>
                    </a:cubicBezTo>
                    <a:cubicBezTo>
                      <a:pt x="1990" y="3117"/>
                      <a:pt x="2022" y="3117"/>
                      <a:pt x="2080" y="3125"/>
                    </a:cubicBezTo>
                    <a:cubicBezTo>
                      <a:pt x="2040" y="3217"/>
                      <a:pt x="2014" y="3268"/>
                      <a:pt x="1972" y="3368"/>
                    </a:cubicBezTo>
                    <a:cubicBezTo>
                      <a:pt x="1779" y="3492"/>
                      <a:pt x="1679" y="3560"/>
                      <a:pt x="1488" y="3685"/>
                    </a:cubicBezTo>
                    <a:cubicBezTo>
                      <a:pt x="1496" y="3735"/>
                      <a:pt x="1496" y="3761"/>
                      <a:pt x="1504" y="3811"/>
                    </a:cubicBezTo>
                    <a:cubicBezTo>
                      <a:pt x="1254" y="3919"/>
                      <a:pt x="1127" y="3969"/>
                      <a:pt x="877" y="4078"/>
                    </a:cubicBezTo>
                    <a:cubicBezTo>
                      <a:pt x="710" y="4152"/>
                      <a:pt x="626" y="4186"/>
                      <a:pt x="460" y="4262"/>
                    </a:cubicBezTo>
                    <a:cubicBezTo>
                      <a:pt x="418" y="4328"/>
                      <a:pt x="393" y="4363"/>
                      <a:pt x="351" y="4437"/>
                    </a:cubicBezTo>
                    <a:cubicBezTo>
                      <a:pt x="552" y="4363"/>
                      <a:pt x="652" y="4328"/>
                      <a:pt x="853" y="4262"/>
                    </a:cubicBezTo>
                    <a:cubicBezTo>
                      <a:pt x="1095" y="4186"/>
                      <a:pt x="1220" y="4144"/>
                      <a:pt x="1470" y="4070"/>
                    </a:cubicBezTo>
                    <a:cubicBezTo>
                      <a:pt x="1539" y="4086"/>
                      <a:pt x="1579" y="4094"/>
                      <a:pt x="1655" y="4112"/>
                    </a:cubicBezTo>
                    <a:cubicBezTo>
                      <a:pt x="1671" y="4144"/>
                      <a:pt x="1679" y="4152"/>
                      <a:pt x="1697" y="4186"/>
                    </a:cubicBezTo>
                    <a:cubicBezTo>
                      <a:pt x="1813" y="4178"/>
                      <a:pt x="1879" y="4178"/>
                      <a:pt x="1998" y="4178"/>
                    </a:cubicBezTo>
                    <a:cubicBezTo>
                      <a:pt x="2407" y="4094"/>
                      <a:pt x="2607" y="4062"/>
                      <a:pt x="3025" y="3986"/>
                    </a:cubicBezTo>
                    <a:cubicBezTo>
                      <a:pt x="2908" y="3943"/>
                      <a:pt x="2850" y="3927"/>
                      <a:pt x="2732" y="3877"/>
                    </a:cubicBezTo>
                    <a:cubicBezTo>
                      <a:pt x="2650" y="3869"/>
                      <a:pt x="2607" y="3861"/>
                      <a:pt x="2523" y="3851"/>
                    </a:cubicBezTo>
                    <a:cubicBezTo>
                      <a:pt x="2766" y="3819"/>
                      <a:pt x="2892" y="3801"/>
                      <a:pt x="3143" y="3777"/>
                    </a:cubicBezTo>
                    <a:cubicBezTo>
                      <a:pt x="3251" y="3785"/>
                      <a:pt x="3309" y="3785"/>
                      <a:pt x="3426" y="3793"/>
                    </a:cubicBezTo>
                    <a:cubicBezTo>
                      <a:pt x="3434" y="3751"/>
                      <a:pt x="3444" y="3727"/>
                      <a:pt x="3452" y="3677"/>
                    </a:cubicBezTo>
                    <a:cubicBezTo>
                      <a:pt x="3494" y="3600"/>
                      <a:pt x="3518" y="3568"/>
                      <a:pt x="3560" y="3492"/>
                    </a:cubicBezTo>
                    <a:cubicBezTo>
                      <a:pt x="3502" y="3442"/>
                      <a:pt x="3468" y="3418"/>
                      <a:pt x="3410" y="3368"/>
                    </a:cubicBezTo>
                    <a:cubicBezTo>
                      <a:pt x="3275" y="3360"/>
                      <a:pt x="3209" y="3350"/>
                      <a:pt x="3083" y="3342"/>
                    </a:cubicBezTo>
                    <a:cubicBezTo>
                      <a:pt x="3025" y="3326"/>
                      <a:pt x="2992" y="3310"/>
                      <a:pt x="2932" y="3284"/>
                    </a:cubicBezTo>
                    <a:cubicBezTo>
                      <a:pt x="3117" y="3217"/>
                      <a:pt x="3201" y="3183"/>
                      <a:pt x="3384" y="3117"/>
                    </a:cubicBezTo>
                    <a:cubicBezTo>
                      <a:pt x="3602" y="3141"/>
                      <a:pt x="3718" y="3149"/>
                      <a:pt x="3935" y="3167"/>
                    </a:cubicBezTo>
                    <a:cubicBezTo>
                      <a:pt x="3995" y="3109"/>
                      <a:pt x="4019" y="3075"/>
                      <a:pt x="4069" y="3017"/>
                    </a:cubicBezTo>
                    <a:cubicBezTo>
                      <a:pt x="4212" y="2925"/>
                      <a:pt x="4286" y="2883"/>
                      <a:pt x="4428" y="2798"/>
                    </a:cubicBezTo>
                    <a:cubicBezTo>
                      <a:pt x="4454" y="2758"/>
                      <a:pt x="4470" y="2724"/>
                      <a:pt x="4486" y="2690"/>
                    </a:cubicBezTo>
                    <a:cubicBezTo>
                      <a:pt x="4547" y="2724"/>
                      <a:pt x="4587" y="2748"/>
                      <a:pt x="4655" y="2782"/>
                    </a:cubicBezTo>
                    <a:cubicBezTo>
                      <a:pt x="4837" y="2716"/>
                      <a:pt x="4930" y="2674"/>
                      <a:pt x="5106" y="2608"/>
                    </a:cubicBezTo>
                    <a:cubicBezTo>
                      <a:pt x="5122" y="2616"/>
                      <a:pt x="5130" y="2616"/>
                      <a:pt x="5138" y="2624"/>
                    </a:cubicBezTo>
                    <a:cubicBezTo>
                      <a:pt x="5138" y="2658"/>
                      <a:pt x="5138" y="2674"/>
                      <a:pt x="5148" y="2708"/>
                    </a:cubicBezTo>
                    <a:cubicBezTo>
                      <a:pt x="5198" y="2708"/>
                      <a:pt x="5222" y="2708"/>
                      <a:pt x="5273" y="2698"/>
                    </a:cubicBezTo>
                    <a:lnTo>
                      <a:pt x="5273" y="2698"/>
                    </a:lnTo>
                    <a:cubicBezTo>
                      <a:pt x="5257" y="2724"/>
                      <a:pt x="5257" y="2732"/>
                      <a:pt x="5249" y="2748"/>
                    </a:cubicBezTo>
                    <a:lnTo>
                      <a:pt x="5439" y="2748"/>
                    </a:lnTo>
                    <a:lnTo>
                      <a:pt x="4687" y="2875"/>
                    </a:lnTo>
                    <a:cubicBezTo>
                      <a:pt x="4655" y="2917"/>
                      <a:pt x="4637" y="2933"/>
                      <a:pt x="4605" y="2967"/>
                    </a:cubicBezTo>
                    <a:cubicBezTo>
                      <a:pt x="4537" y="3009"/>
                      <a:pt x="4505" y="3033"/>
                      <a:pt x="4436" y="3075"/>
                    </a:cubicBezTo>
                    <a:cubicBezTo>
                      <a:pt x="4647" y="3083"/>
                      <a:pt x="4755" y="3091"/>
                      <a:pt x="4972" y="3099"/>
                    </a:cubicBezTo>
                    <a:cubicBezTo>
                      <a:pt x="4964" y="3041"/>
                      <a:pt x="4964" y="3009"/>
                      <a:pt x="4956" y="2941"/>
                    </a:cubicBezTo>
                    <a:cubicBezTo>
                      <a:pt x="5148" y="2909"/>
                      <a:pt x="5238" y="2891"/>
                      <a:pt x="5431" y="2858"/>
                    </a:cubicBezTo>
                    <a:cubicBezTo>
                      <a:pt x="5523" y="2840"/>
                      <a:pt x="5565" y="2832"/>
                      <a:pt x="5650" y="2816"/>
                    </a:cubicBezTo>
                    <a:lnTo>
                      <a:pt x="5650" y="2816"/>
                    </a:lnTo>
                    <a:cubicBezTo>
                      <a:pt x="5616" y="2840"/>
                      <a:pt x="5589" y="2858"/>
                      <a:pt x="5557" y="2883"/>
                    </a:cubicBezTo>
                    <a:cubicBezTo>
                      <a:pt x="5549" y="2917"/>
                      <a:pt x="5549" y="2941"/>
                      <a:pt x="5549" y="2975"/>
                    </a:cubicBezTo>
                    <a:cubicBezTo>
                      <a:pt x="5473" y="3017"/>
                      <a:pt x="5439" y="3041"/>
                      <a:pt x="5365" y="3091"/>
                    </a:cubicBezTo>
                    <a:cubicBezTo>
                      <a:pt x="5222" y="3175"/>
                      <a:pt x="5156" y="3217"/>
                      <a:pt x="5022" y="3300"/>
                    </a:cubicBezTo>
                    <a:cubicBezTo>
                      <a:pt x="4829" y="3410"/>
                      <a:pt x="4729" y="3460"/>
                      <a:pt x="4537" y="3576"/>
                    </a:cubicBezTo>
                    <a:cubicBezTo>
                      <a:pt x="4555" y="3611"/>
                      <a:pt x="4571" y="3627"/>
                      <a:pt x="4587" y="3661"/>
                    </a:cubicBezTo>
                    <a:cubicBezTo>
                      <a:pt x="4663" y="3643"/>
                      <a:pt x="4697" y="3635"/>
                      <a:pt x="4779" y="3611"/>
                    </a:cubicBezTo>
                    <a:lnTo>
                      <a:pt x="4779" y="3611"/>
                    </a:lnTo>
                    <a:cubicBezTo>
                      <a:pt x="4747" y="3711"/>
                      <a:pt x="4729" y="3761"/>
                      <a:pt x="4697" y="3869"/>
                    </a:cubicBezTo>
                    <a:cubicBezTo>
                      <a:pt x="4948" y="3861"/>
                      <a:pt x="5072" y="3851"/>
                      <a:pt x="5331" y="3851"/>
                    </a:cubicBezTo>
                    <a:cubicBezTo>
                      <a:pt x="5198" y="3927"/>
                      <a:pt x="5130" y="3961"/>
                      <a:pt x="5006" y="4044"/>
                    </a:cubicBezTo>
                    <a:cubicBezTo>
                      <a:pt x="5098" y="4078"/>
                      <a:pt x="5138" y="4094"/>
                      <a:pt x="5230" y="4128"/>
                    </a:cubicBezTo>
                    <a:lnTo>
                      <a:pt x="5222" y="4128"/>
                    </a:lnTo>
                    <a:cubicBezTo>
                      <a:pt x="5465" y="4194"/>
                      <a:pt x="5589" y="4220"/>
                      <a:pt x="5840" y="4286"/>
                    </a:cubicBezTo>
                    <a:cubicBezTo>
                      <a:pt x="5924" y="4278"/>
                      <a:pt x="5974" y="4270"/>
                      <a:pt x="6059" y="4262"/>
                    </a:cubicBezTo>
                    <a:cubicBezTo>
                      <a:pt x="6125" y="4252"/>
                      <a:pt x="6159" y="4252"/>
                      <a:pt x="6233" y="4244"/>
                    </a:cubicBezTo>
                    <a:cubicBezTo>
                      <a:pt x="6410" y="4186"/>
                      <a:pt x="6502" y="4152"/>
                      <a:pt x="6684" y="4102"/>
                    </a:cubicBezTo>
                    <a:cubicBezTo>
                      <a:pt x="6753" y="4112"/>
                      <a:pt x="6785" y="4120"/>
                      <a:pt x="6843" y="4136"/>
                    </a:cubicBezTo>
                    <a:cubicBezTo>
                      <a:pt x="7019" y="4120"/>
                      <a:pt x="7104" y="4112"/>
                      <a:pt x="7270" y="4094"/>
                    </a:cubicBezTo>
                    <a:cubicBezTo>
                      <a:pt x="7462" y="3994"/>
                      <a:pt x="7563" y="3943"/>
                      <a:pt x="7755" y="3843"/>
                    </a:cubicBezTo>
                    <a:cubicBezTo>
                      <a:pt x="7829" y="3711"/>
                      <a:pt x="7872" y="3643"/>
                      <a:pt x="7938" y="3500"/>
                    </a:cubicBezTo>
                    <a:cubicBezTo>
                      <a:pt x="7980" y="3510"/>
                      <a:pt x="7996" y="3510"/>
                      <a:pt x="8030" y="3510"/>
                    </a:cubicBezTo>
                    <a:cubicBezTo>
                      <a:pt x="8122" y="3442"/>
                      <a:pt x="8172" y="3410"/>
                      <a:pt x="8273" y="3342"/>
                    </a:cubicBezTo>
                    <a:cubicBezTo>
                      <a:pt x="8373" y="3276"/>
                      <a:pt x="8423" y="3242"/>
                      <a:pt x="8523" y="3183"/>
                    </a:cubicBezTo>
                    <a:cubicBezTo>
                      <a:pt x="8497" y="3159"/>
                      <a:pt x="8481" y="3149"/>
                      <a:pt x="8457" y="3133"/>
                    </a:cubicBezTo>
                    <a:cubicBezTo>
                      <a:pt x="8481" y="3109"/>
                      <a:pt x="8497" y="3099"/>
                      <a:pt x="8523" y="3075"/>
                    </a:cubicBezTo>
                    <a:cubicBezTo>
                      <a:pt x="8531" y="3049"/>
                      <a:pt x="8539" y="3041"/>
                      <a:pt x="8547" y="3017"/>
                    </a:cubicBezTo>
                    <a:cubicBezTo>
                      <a:pt x="8523" y="3009"/>
                      <a:pt x="8507" y="3009"/>
                      <a:pt x="8481" y="2999"/>
                    </a:cubicBezTo>
                    <a:cubicBezTo>
                      <a:pt x="8539" y="2975"/>
                      <a:pt x="8565" y="2967"/>
                      <a:pt x="8624" y="2949"/>
                    </a:cubicBezTo>
                    <a:cubicBezTo>
                      <a:pt x="8674" y="2925"/>
                      <a:pt x="8698" y="2909"/>
                      <a:pt x="8748" y="2883"/>
                    </a:cubicBezTo>
                    <a:cubicBezTo>
                      <a:pt x="8924" y="2824"/>
                      <a:pt x="9009" y="2798"/>
                      <a:pt x="9183" y="2740"/>
                    </a:cubicBezTo>
                    <a:cubicBezTo>
                      <a:pt x="9526" y="2632"/>
                      <a:pt x="9700" y="2574"/>
                      <a:pt x="10051" y="2465"/>
                    </a:cubicBezTo>
                    <a:cubicBezTo>
                      <a:pt x="10278" y="2347"/>
                      <a:pt x="10386" y="2289"/>
                      <a:pt x="10603" y="2181"/>
                    </a:cubicBezTo>
                    <a:cubicBezTo>
                      <a:pt x="10721" y="2106"/>
                      <a:pt x="10779" y="2072"/>
                      <a:pt x="10896" y="2006"/>
                    </a:cubicBezTo>
                    <a:cubicBezTo>
                      <a:pt x="11080" y="1946"/>
                      <a:pt x="11180" y="1914"/>
                      <a:pt x="11365" y="1856"/>
                    </a:cubicBezTo>
                    <a:cubicBezTo>
                      <a:pt x="11816" y="1721"/>
                      <a:pt x="12041" y="1663"/>
                      <a:pt x="12492" y="1537"/>
                    </a:cubicBezTo>
                    <a:cubicBezTo>
                      <a:pt x="12919" y="1371"/>
                      <a:pt x="13128" y="1286"/>
                      <a:pt x="13537" y="1120"/>
                    </a:cubicBezTo>
                    <a:cubicBezTo>
                      <a:pt x="13420" y="1120"/>
                      <a:pt x="13352" y="1128"/>
                      <a:pt x="13228" y="1136"/>
                    </a:cubicBezTo>
                    <a:cubicBezTo>
                      <a:pt x="13102" y="1144"/>
                      <a:pt x="13035" y="1154"/>
                      <a:pt x="12901" y="1170"/>
                    </a:cubicBezTo>
                    <a:cubicBezTo>
                      <a:pt x="12785" y="1194"/>
                      <a:pt x="12727" y="1204"/>
                      <a:pt x="12608" y="1228"/>
                    </a:cubicBezTo>
                    <a:cubicBezTo>
                      <a:pt x="12592" y="1220"/>
                      <a:pt x="12584" y="1212"/>
                      <a:pt x="12558" y="1194"/>
                    </a:cubicBezTo>
                    <a:cubicBezTo>
                      <a:pt x="12626" y="1170"/>
                      <a:pt x="12658" y="1154"/>
                      <a:pt x="12719" y="1120"/>
                    </a:cubicBezTo>
                    <a:cubicBezTo>
                      <a:pt x="12668" y="1094"/>
                      <a:pt x="12650" y="1086"/>
                      <a:pt x="12600" y="1062"/>
                    </a:cubicBezTo>
                    <a:lnTo>
                      <a:pt x="13394" y="1062"/>
                    </a:lnTo>
                    <a:cubicBezTo>
                      <a:pt x="13420" y="977"/>
                      <a:pt x="13429" y="935"/>
                      <a:pt x="13453" y="853"/>
                    </a:cubicBezTo>
                    <a:cubicBezTo>
                      <a:pt x="13328" y="827"/>
                      <a:pt x="13260" y="819"/>
                      <a:pt x="13128" y="793"/>
                    </a:cubicBezTo>
                    <a:cubicBezTo>
                      <a:pt x="12919" y="785"/>
                      <a:pt x="12809" y="785"/>
                      <a:pt x="12600" y="785"/>
                    </a:cubicBezTo>
                    <a:cubicBezTo>
                      <a:pt x="12584" y="753"/>
                      <a:pt x="12576" y="735"/>
                      <a:pt x="12558" y="711"/>
                    </a:cubicBezTo>
                    <a:lnTo>
                      <a:pt x="12558" y="711"/>
                    </a:lnTo>
                    <a:cubicBezTo>
                      <a:pt x="12676" y="727"/>
                      <a:pt x="12743" y="735"/>
                      <a:pt x="12859" y="761"/>
                    </a:cubicBezTo>
                    <a:cubicBezTo>
                      <a:pt x="13027" y="743"/>
                      <a:pt x="13110" y="743"/>
                      <a:pt x="13270" y="727"/>
                    </a:cubicBezTo>
                    <a:cubicBezTo>
                      <a:pt x="13270" y="685"/>
                      <a:pt x="13270" y="661"/>
                      <a:pt x="13260" y="610"/>
                    </a:cubicBezTo>
                    <a:lnTo>
                      <a:pt x="12508" y="610"/>
                    </a:lnTo>
                    <a:cubicBezTo>
                      <a:pt x="12626" y="602"/>
                      <a:pt x="12685" y="602"/>
                      <a:pt x="12801" y="592"/>
                    </a:cubicBezTo>
                    <a:cubicBezTo>
                      <a:pt x="13001" y="552"/>
                      <a:pt x="13102" y="534"/>
                      <a:pt x="13302" y="502"/>
                    </a:cubicBezTo>
                    <a:cubicBezTo>
                      <a:pt x="13194" y="460"/>
                      <a:pt x="13144" y="434"/>
                      <a:pt x="13043" y="392"/>
                    </a:cubicBezTo>
                    <a:cubicBezTo>
                      <a:pt x="13286" y="334"/>
                      <a:pt x="13410" y="302"/>
                      <a:pt x="13661" y="241"/>
                    </a:cubicBezTo>
                    <a:cubicBezTo>
                      <a:pt x="13495" y="209"/>
                      <a:pt x="13410" y="191"/>
                      <a:pt x="13244" y="159"/>
                    </a:cubicBezTo>
                    <a:cubicBezTo>
                      <a:pt x="13302" y="125"/>
                      <a:pt x="13336" y="109"/>
                      <a:pt x="13394" y="67"/>
                    </a:cubicBezTo>
                    <a:cubicBezTo>
                      <a:pt x="12809" y="17"/>
                      <a:pt x="12225" y="1"/>
                      <a:pt x="11632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2854300" y="2917850"/>
                <a:ext cx="50400" cy="21975"/>
              </a:xfrm>
              <a:custGeom>
                <a:rect b="b" l="l" r="r" t="t"/>
                <a:pathLst>
                  <a:path extrusionOk="0" h="879" w="2016">
                    <a:moveTo>
                      <a:pt x="1966" y="259"/>
                    </a:moveTo>
                    <a:cubicBezTo>
                      <a:pt x="1964" y="259"/>
                      <a:pt x="1963" y="259"/>
                      <a:pt x="1962" y="260"/>
                    </a:cubicBezTo>
                    <a:lnTo>
                      <a:pt x="1962" y="260"/>
                    </a:lnTo>
                    <a:cubicBezTo>
                      <a:pt x="1963" y="259"/>
                      <a:pt x="1964" y="259"/>
                      <a:pt x="1966" y="259"/>
                    </a:cubicBezTo>
                    <a:close/>
                    <a:moveTo>
                      <a:pt x="1195" y="0"/>
                    </a:moveTo>
                    <a:cubicBezTo>
                      <a:pt x="1071" y="35"/>
                      <a:pt x="1013" y="51"/>
                      <a:pt x="887" y="85"/>
                    </a:cubicBezTo>
                    <a:cubicBezTo>
                      <a:pt x="736" y="209"/>
                      <a:pt x="652" y="267"/>
                      <a:pt x="502" y="394"/>
                    </a:cubicBezTo>
                    <a:cubicBezTo>
                      <a:pt x="419" y="478"/>
                      <a:pt x="369" y="518"/>
                      <a:pt x="285" y="594"/>
                    </a:cubicBezTo>
                    <a:cubicBezTo>
                      <a:pt x="201" y="644"/>
                      <a:pt x="161" y="668"/>
                      <a:pt x="76" y="718"/>
                    </a:cubicBezTo>
                    <a:cubicBezTo>
                      <a:pt x="84" y="744"/>
                      <a:pt x="93" y="753"/>
                      <a:pt x="93" y="779"/>
                    </a:cubicBezTo>
                    <a:cubicBezTo>
                      <a:pt x="60" y="819"/>
                      <a:pt x="34" y="837"/>
                      <a:pt x="0" y="879"/>
                    </a:cubicBezTo>
                    <a:cubicBezTo>
                      <a:pt x="335" y="779"/>
                      <a:pt x="512" y="718"/>
                      <a:pt x="853" y="618"/>
                    </a:cubicBezTo>
                    <a:cubicBezTo>
                      <a:pt x="937" y="628"/>
                      <a:pt x="979" y="636"/>
                      <a:pt x="1063" y="652"/>
                    </a:cubicBezTo>
                    <a:cubicBezTo>
                      <a:pt x="1254" y="552"/>
                      <a:pt x="1346" y="510"/>
                      <a:pt x="1530" y="418"/>
                    </a:cubicBezTo>
                    <a:cubicBezTo>
                      <a:pt x="1538" y="444"/>
                      <a:pt x="1538" y="460"/>
                      <a:pt x="1546" y="486"/>
                    </a:cubicBezTo>
                    <a:cubicBezTo>
                      <a:pt x="1639" y="478"/>
                      <a:pt x="1689" y="478"/>
                      <a:pt x="1781" y="468"/>
                    </a:cubicBezTo>
                    <a:cubicBezTo>
                      <a:pt x="1873" y="410"/>
                      <a:pt x="1923" y="377"/>
                      <a:pt x="2016" y="317"/>
                    </a:cubicBezTo>
                    <a:cubicBezTo>
                      <a:pt x="1990" y="301"/>
                      <a:pt x="1974" y="293"/>
                      <a:pt x="1939" y="277"/>
                    </a:cubicBezTo>
                    <a:cubicBezTo>
                      <a:pt x="1947" y="268"/>
                      <a:pt x="1954" y="261"/>
                      <a:pt x="1962" y="260"/>
                    </a:cubicBezTo>
                    <a:lnTo>
                      <a:pt x="1962" y="260"/>
                    </a:lnTo>
                    <a:cubicBezTo>
                      <a:pt x="1880" y="267"/>
                      <a:pt x="1838" y="277"/>
                      <a:pt x="1755" y="285"/>
                    </a:cubicBezTo>
                    <a:cubicBezTo>
                      <a:pt x="1815" y="243"/>
                      <a:pt x="1839" y="217"/>
                      <a:pt x="1897" y="177"/>
                    </a:cubicBezTo>
                    <a:cubicBezTo>
                      <a:pt x="1847" y="177"/>
                      <a:pt x="1823" y="185"/>
                      <a:pt x="1781" y="193"/>
                    </a:cubicBezTo>
                    <a:cubicBezTo>
                      <a:pt x="1755" y="185"/>
                      <a:pt x="1739" y="185"/>
                      <a:pt x="1715" y="185"/>
                    </a:cubicBezTo>
                    <a:cubicBezTo>
                      <a:pt x="1747" y="151"/>
                      <a:pt x="1765" y="143"/>
                      <a:pt x="1797" y="109"/>
                    </a:cubicBezTo>
                    <a:lnTo>
                      <a:pt x="1797" y="109"/>
                    </a:lnTo>
                    <a:cubicBezTo>
                      <a:pt x="1546" y="167"/>
                      <a:pt x="1422" y="193"/>
                      <a:pt x="1179" y="251"/>
                    </a:cubicBezTo>
                    <a:lnTo>
                      <a:pt x="903" y="251"/>
                    </a:lnTo>
                    <a:cubicBezTo>
                      <a:pt x="1021" y="151"/>
                      <a:pt x="1079" y="101"/>
                      <a:pt x="1195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635400" y="3096675"/>
                <a:ext cx="76675" cy="40125"/>
              </a:xfrm>
              <a:custGeom>
                <a:rect b="b" l="l" r="r" t="t"/>
                <a:pathLst>
                  <a:path extrusionOk="0" h="1605" w="3067">
                    <a:moveTo>
                      <a:pt x="3067" y="1"/>
                    </a:moveTo>
                    <a:cubicBezTo>
                      <a:pt x="2975" y="1"/>
                      <a:pt x="2925" y="9"/>
                      <a:pt x="2832" y="17"/>
                    </a:cubicBezTo>
                    <a:cubicBezTo>
                      <a:pt x="2600" y="101"/>
                      <a:pt x="2481" y="151"/>
                      <a:pt x="2257" y="243"/>
                    </a:cubicBezTo>
                    <a:cubicBezTo>
                      <a:pt x="1914" y="368"/>
                      <a:pt x="1747" y="434"/>
                      <a:pt x="1413" y="568"/>
                    </a:cubicBezTo>
                    <a:cubicBezTo>
                      <a:pt x="1036" y="785"/>
                      <a:pt x="845" y="895"/>
                      <a:pt x="476" y="1120"/>
                    </a:cubicBezTo>
                    <a:cubicBezTo>
                      <a:pt x="283" y="1312"/>
                      <a:pt x="193" y="1412"/>
                      <a:pt x="1" y="1605"/>
                    </a:cubicBezTo>
                    <a:cubicBezTo>
                      <a:pt x="159" y="1479"/>
                      <a:pt x="243" y="1412"/>
                      <a:pt x="410" y="1278"/>
                    </a:cubicBezTo>
                    <a:cubicBezTo>
                      <a:pt x="544" y="1186"/>
                      <a:pt x="618" y="1136"/>
                      <a:pt x="761" y="1045"/>
                    </a:cubicBezTo>
                    <a:cubicBezTo>
                      <a:pt x="935" y="953"/>
                      <a:pt x="1027" y="911"/>
                      <a:pt x="1204" y="827"/>
                    </a:cubicBezTo>
                    <a:cubicBezTo>
                      <a:pt x="1413" y="719"/>
                      <a:pt x="1521" y="668"/>
                      <a:pt x="1729" y="576"/>
                    </a:cubicBezTo>
                    <a:cubicBezTo>
                      <a:pt x="1771" y="568"/>
                      <a:pt x="1798" y="568"/>
                      <a:pt x="1838" y="568"/>
                    </a:cubicBezTo>
                    <a:cubicBezTo>
                      <a:pt x="1922" y="544"/>
                      <a:pt x="1956" y="526"/>
                      <a:pt x="2038" y="502"/>
                    </a:cubicBezTo>
                    <a:cubicBezTo>
                      <a:pt x="2064" y="510"/>
                      <a:pt x="2080" y="518"/>
                      <a:pt x="2106" y="526"/>
                    </a:cubicBezTo>
                    <a:cubicBezTo>
                      <a:pt x="2489" y="310"/>
                      <a:pt x="2674" y="201"/>
                      <a:pt x="3067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2715175" y="3075175"/>
                <a:ext cx="46200" cy="25300"/>
              </a:xfrm>
              <a:custGeom>
                <a:rect b="b" l="l" r="r" t="t"/>
                <a:pathLst>
                  <a:path extrusionOk="0" h="1012" w="1848">
                    <a:moveTo>
                      <a:pt x="1847" y="0"/>
                    </a:moveTo>
                    <a:lnTo>
                      <a:pt x="1847" y="0"/>
                    </a:lnTo>
                    <a:cubicBezTo>
                      <a:pt x="1639" y="51"/>
                      <a:pt x="1538" y="75"/>
                      <a:pt x="1338" y="133"/>
                    </a:cubicBezTo>
                    <a:cubicBezTo>
                      <a:pt x="1079" y="251"/>
                      <a:pt x="953" y="309"/>
                      <a:pt x="712" y="434"/>
                    </a:cubicBezTo>
                    <a:cubicBezTo>
                      <a:pt x="536" y="526"/>
                      <a:pt x="452" y="576"/>
                      <a:pt x="285" y="668"/>
                    </a:cubicBezTo>
                    <a:cubicBezTo>
                      <a:pt x="343" y="684"/>
                      <a:pt x="369" y="702"/>
                      <a:pt x="427" y="718"/>
                    </a:cubicBezTo>
                    <a:cubicBezTo>
                      <a:pt x="261" y="819"/>
                      <a:pt x="169" y="869"/>
                      <a:pt x="0" y="969"/>
                    </a:cubicBezTo>
                    <a:cubicBezTo>
                      <a:pt x="18" y="985"/>
                      <a:pt x="34" y="993"/>
                      <a:pt x="50" y="1011"/>
                    </a:cubicBezTo>
                    <a:cubicBezTo>
                      <a:pt x="277" y="893"/>
                      <a:pt x="393" y="835"/>
                      <a:pt x="628" y="718"/>
                    </a:cubicBezTo>
                    <a:cubicBezTo>
                      <a:pt x="702" y="692"/>
                      <a:pt x="744" y="684"/>
                      <a:pt x="821" y="660"/>
                    </a:cubicBezTo>
                    <a:cubicBezTo>
                      <a:pt x="887" y="602"/>
                      <a:pt x="921" y="576"/>
                      <a:pt x="987" y="518"/>
                    </a:cubicBezTo>
                    <a:cubicBezTo>
                      <a:pt x="1330" y="309"/>
                      <a:pt x="1496" y="201"/>
                      <a:pt x="1847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778500" y="2872725"/>
                <a:ext cx="13600" cy="6950"/>
              </a:xfrm>
              <a:custGeom>
                <a:rect b="b" l="l" r="r" t="t"/>
                <a:pathLst>
                  <a:path extrusionOk="0" h="278" w="544">
                    <a:moveTo>
                      <a:pt x="375" y="1"/>
                    </a:moveTo>
                    <a:cubicBezTo>
                      <a:pt x="225" y="117"/>
                      <a:pt x="151" y="167"/>
                      <a:pt x="0" y="277"/>
                    </a:cubicBezTo>
                    <a:cubicBezTo>
                      <a:pt x="92" y="277"/>
                      <a:pt x="142" y="267"/>
                      <a:pt x="235" y="267"/>
                    </a:cubicBezTo>
                    <a:cubicBezTo>
                      <a:pt x="359" y="177"/>
                      <a:pt x="417" y="135"/>
                      <a:pt x="544" y="51"/>
                    </a:cubicBezTo>
                    <a:cubicBezTo>
                      <a:pt x="475" y="35"/>
                      <a:pt x="443" y="27"/>
                      <a:pt x="375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3088925" y="2811125"/>
                <a:ext cx="60575" cy="13800"/>
              </a:xfrm>
              <a:custGeom>
                <a:rect b="b" l="l" r="r" t="t"/>
                <a:pathLst>
                  <a:path extrusionOk="0" h="552" w="2423">
                    <a:moveTo>
                      <a:pt x="1946" y="0"/>
                    </a:moveTo>
                    <a:cubicBezTo>
                      <a:pt x="1755" y="24"/>
                      <a:pt x="1663" y="42"/>
                      <a:pt x="1470" y="66"/>
                    </a:cubicBezTo>
                    <a:cubicBezTo>
                      <a:pt x="1370" y="74"/>
                      <a:pt x="1320" y="74"/>
                      <a:pt x="1212" y="84"/>
                    </a:cubicBezTo>
                    <a:cubicBezTo>
                      <a:pt x="1178" y="92"/>
                      <a:pt x="1154" y="92"/>
                      <a:pt x="1119" y="92"/>
                    </a:cubicBezTo>
                    <a:cubicBezTo>
                      <a:pt x="1085" y="108"/>
                      <a:pt x="1069" y="116"/>
                      <a:pt x="1027" y="142"/>
                    </a:cubicBezTo>
                    <a:cubicBezTo>
                      <a:pt x="943" y="142"/>
                      <a:pt x="893" y="142"/>
                      <a:pt x="811" y="150"/>
                    </a:cubicBezTo>
                    <a:cubicBezTo>
                      <a:pt x="777" y="193"/>
                      <a:pt x="761" y="209"/>
                      <a:pt x="726" y="251"/>
                    </a:cubicBezTo>
                    <a:cubicBezTo>
                      <a:pt x="642" y="209"/>
                      <a:pt x="602" y="193"/>
                      <a:pt x="510" y="150"/>
                    </a:cubicBezTo>
                    <a:cubicBezTo>
                      <a:pt x="418" y="142"/>
                      <a:pt x="367" y="142"/>
                      <a:pt x="275" y="134"/>
                    </a:cubicBezTo>
                    <a:cubicBezTo>
                      <a:pt x="241" y="150"/>
                      <a:pt x="233" y="150"/>
                      <a:pt x="201" y="166"/>
                    </a:cubicBezTo>
                    <a:cubicBezTo>
                      <a:pt x="117" y="209"/>
                      <a:pt x="83" y="235"/>
                      <a:pt x="0" y="275"/>
                    </a:cubicBezTo>
                    <a:cubicBezTo>
                      <a:pt x="117" y="275"/>
                      <a:pt x="167" y="285"/>
                      <a:pt x="283" y="285"/>
                    </a:cubicBezTo>
                    <a:cubicBezTo>
                      <a:pt x="233" y="343"/>
                      <a:pt x="209" y="367"/>
                      <a:pt x="159" y="417"/>
                    </a:cubicBezTo>
                    <a:cubicBezTo>
                      <a:pt x="309" y="435"/>
                      <a:pt x="384" y="435"/>
                      <a:pt x="542" y="443"/>
                    </a:cubicBezTo>
                    <a:cubicBezTo>
                      <a:pt x="534" y="493"/>
                      <a:pt x="526" y="509"/>
                      <a:pt x="518" y="552"/>
                    </a:cubicBezTo>
                    <a:cubicBezTo>
                      <a:pt x="702" y="543"/>
                      <a:pt x="793" y="535"/>
                      <a:pt x="969" y="525"/>
                    </a:cubicBezTo>
                    <a:lnTo>
                      <a:pt x="1537" y="525"/>
                    </a:lnTo>
                    <a:cubicBezTo>
                      <a:pt x="1763" y="459"/>
                      <a:pt x="1872" y="425"/>
                      <a:pt x="2096" y="359"/>
                    </a:cubicBezTo>
                    <a:cubicBezTo>
                      <a:pt x="2222" y="309"/>
                      <a:pt x="2289" y="285"/>
                      <a:pt x="2423" y="235"/>
                    </a:cubicBezTo>
                    <a:cubicBezTo>
                      <a:pt x="2397" y="185"/>
                      <a:pt x="2381" y="158"/>
                      <a:pt x="2357" y="108"/>
                    </a:cubicBezTo>
                    <a:cubicBezTo>
                      <a:pt x="2265" y="84"/>
                      <a:pt x="2222" y="74"/>
                      <a:pt x="2130" y="50"/>
                    </a:cubicBezTo>
                    <a:cubicBezTo>
                      <a:pt x="2056" y="34"/>
                      <a:pt x="2022" y="16"/>
                      <a:pt x="1946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277325" y="2875425"/>
                <a:ext cx="12575" cy="6500"/>
              </a:xfrm>
              <a:custGeom>
                <a:rect b="b" l="l" r="r" t="t"/>
                <a:pathLst>
                  <a:path extrusionOk="0" h="260" w="503">
                    <a:moveTo>
                      <a:pt x="243" y="1"/>
                    </a:moveTo>
                    <a:cubicBezTo>
                      <a:pt x="143" y="27"/>
                      <a:pt x="101" y="43"/>
                      <a:pt x="1" y="77"/>
                    </a:cubicBezTo>
                    <a:cubicBezTo>
                      <a:pt x="151" y="143"/>
                      <a:pt x="225" y="185"/>
                      <a:pt x="376" y="260"/>
                    </a:cubicBezTo>
                    <a:cubicBezTo>
                      <a:pt x="426" y="220"/>
                      <a:pt x="452" y="201"/>
                      <a:pt x="502" y="159"/>
                    </a:cubicBezTo>
                    <a:cubicBezTo>
                      <a:pt x="460" y="127"/>
                      <a:pt x="444" y="109"/>
                      <a:pt x="402" y="77"/>
                    </a:cubicBezTo>
                    <a:cubicBezTo>
                      <a:pt x="344" y="43"/>
                      <a:pt x="310" y="35"/>
                      <a:pt x="243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3172250" y="2808800"/>
                <a:ext cx="77325" cy="21750"/>
              </a:xfrm>
              <a:custGeom>
                <a:rect b="b" l="l" r="r" t="t"/>
                <a:pathLst>
                  <a:path extrusionOk="0" h="870" w="3093">
                    <a:moveTo>
                      <a:pt x="510" y="1"/>
                    </a:moveTo>
                    <a:cubicBezTo>
                      <a:pt x="502" y="17"/>
                      <a:pt x="494" y="27"/>
                      <a:pt x="486" y="43"/>
                    </a:cubicBezTo>
                    <a:cubicBezTo>
                      <a:pt x="418" y="51"/>
                      <a:pt x="385" y="59"/>
                      <a:pt x="317" y="77"/>
                    </a:cubicBezTo>
                    <a:cubicBezTo>
                      <a:pt x="351" y="85"/>
                      <a:pt x="367" y="93"/>
                      <a:pt x="402" y="109"/>
                    </a:cubicBezTo>
                    <a:cubicBezTo>
                      <a:pt x="327" y="143"/>
                      <a:pt x="285" y="159"/>
                      <a:pt x="209" y="193"/>
                    </a:cubicBezTo>
                    <a:cubicBezTo>
                      <a:pt x="167" y="235"/>
                      <a:pt x="151" y="251"/>
                      <a:pt x="117" y="294"/>
                    </a:cubicBezTo>
                    <a:cubicBezTo>
                      <a:pt x="67" y="344"/>
                      <a:pt x="43" y="378"/>
                      <a:pt x="0" y="428"/>
                    </a:cubicBezTo>
                    <a:cubicBezTo>
                      <a:pt x="151" y="486"/>
                      <a:pt x="227" y="510"/>
                      <a:pt x="377" y="578"/>
                    </a:cubicBezTo>
                    <a:cubicBezTo>
                      <a:pt x="428" y="602"/>
                      <a:pt x="460" y="618"/>
                      <a:pt x="510" y="653"/>
                    </a:cubicBezTo>
                    <a:lnTo>
                      <a:pt x="510" y="695"/>
                    </a:lnTo>
                    <a:lnTo>
                      <a:pt x="678" y="695"/>
                    </a:lnTo>
                    <a:cubicBezTo>
                      <a:pt x="686" y="729"/>
                      <a:pt x="694" y="745"/>
                      <a:pt x="702" y="769"/>
                    </a:cubicBezTo>
                    <a:cubicBezTo>
                      <a:pt x="845" y="779"/>
                      <a:pt x="911" y="787"/>
                      <a:pt x="1045" y="795"/>
                    </a:cubicBezTo>
                    <a:cubicBezTo>
                      <a:pt x="1180" y="779"/>
                      <a:pt x="1238" y="769"/>
                      <a:pt x="1370" y="753"/>
                    </a:cubicBezTo>
                    <a:cubicBezTo>
                      <a:pt x="1438" y="711"/>
                      <a:pt x="1480" y="687"/>
                      <a:pt x="1555" y="636"/>
                    </a:cubicBezTo>
                    <a:cubicBezTo>
                      <a:pt x="1681" y="586"/>
                      <a:pt x="1747" y="568"/>
                      <a:pt x="1881" y="528"/>
                    </a:cubicBezTo>
                    <a:cubicBezTo>
                      <a:pt x="2140" y="610"/>
                      <a:pt x="2265" y="653"/>
                      <a:pt x="2523" y="745"/>
                    </a:cubicBezTo>
                    <a:cubicBezTo>
                      <a:pt x="2634" y="787"/>
                      <a:pt x="2684" y="811"/>
                      <a:pt x="2792" y="853"/>
                    </a:cubicBezTo>
                    <a:cubicBezTo>
                      <a:pt x="2916" y="861"/>
                      <a:pt x="2992" y="861"/>
                      <a:pt x="3093" y="869"/>
                    </a:cubicBezTo>
                    <a:cubicBezTo>
                      <a:pt x="2257" y="528"/>
                      <a:pt x="1396" y="243"/>
                      <a:pt x="510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3162225" y="2827800"/>
                <a:ext cx="177600" cy="75875"/>
              </a:xfrm>
              <a:custGeom>
                <a:rect b="b" l="l" r="r" t="t"/>
                <a:pathLst>
                  <a:path extrusionOk="0" h="3035" w="7104">
                    <a:moveTo>
                      <a:pt x="2299" y="1"/>
                    </a:moveTo>
                    <a:cubicBezTo>
                      <a:pt x="2256" y="77"/>
                      <a:pt x="2240" y="119"/>
                      <a:pt x="2190" y="193"/>
                    </a:cubicBezTo>
                    <a:cubicBezTo>
                      <a:pt x="2333" y="251"/>
                      <a:pt x="2407" y="286"/>
                      <a:pt x="2549" y="344"/>
                    </a:cubicBezTo>
                    <a:cubicBezTo>
                      <a:pt x="2615" y="386"/>
                      <a:pt x="2649" y="410"/>
                      <a:pt x="2716" y="452"/>
                    </a:cubicBezTo>
                    <a:cubicBezTo>
                      <a:pt x="2591" y="486"/>
                      <a:pt x="2523" y="502"/>
                      <a:pt x="2399" y="536"/>
                    </a:cubicBezTo>
                    <a:cubicBezTo>
                      <a:pt x="2214" y="610"/>
                      <a:pt x="2132" y="653"/>
                      <a:pt x="1948" y="729"/>
                    </a:cubicBezTo>
                    <a:cubicBezTo>
                      <a:pt x="1932" y="803"/>
                      <a:pt x="1914" y="845"/>
                      <a:pt x="1889" y="929"/>
                    </a:cubicBezTo>
                    <a:cubicBezTo>
                      <a:pt x="1813" y="971"/>
                      <a:pt x="1781" y="995"/>
                      <a:pt x="1705" y="1038"/>
                    </a:cubicBezTo>
                    <a:cubicBezTo>
                      <a:pt x="1671" y="1088"/>
                      <a:pt x="1655" y="1112"/>
                      <a:pt x="1631" y="1162"/>
                    </a:cubicBezTo>
                    <a:cubicBezTo>
                      <a:pt x="1555" y="1204"/>
                      <a:pt x="1520" y="1230"/>
                      <a:pt x="1446" y="1262"/>
                    </a:cubicBezTo>
                    <a:cubicBezTo>
                      <a:pt x="1312" y="1288"/>
                      <a:pt x="1246" y="1296"/>
                      <a:pt x="1103" y="1322"/>
                    </a:cubicBezTo>
                    <a:cubicBezTo>
                      <a:pt x="1079" y="1372"/>
                      <a:pt x="1061" y="1405"/>
                      <a:pt x="1037" y="1463"/>
                    </a:cubicBezTo>
                    <a:cubicBezTo>
                      <a:pt x="819" y="1523"/>
                      <a:pt x="710" y="1555"/>
                      <a:pt x="486" y="1631"/>
                    </a:cubicBezTo>
                    <a:cubicBezTo>
                      <a:pt x="718" y="1623"/>
                      <a:pt x="837" y="1623"/>
                      <a:pt x="1079" y="1623"/>
                    </a:cubicBezTo>
                    <a:cubicBezTo>
                      <a:pt x="1180" y="1639"/>
                      <a:pt x="1230" y="1647"/>
                      <a:pt x="1330" y="1663"/>
                    </a:cubicBezTo>
                    <a:cubicBezTo>
                      <a:pt x="1462" y="1681"/>
                      <a:pt x="1530" y="1689"/>
                      <a:pt x="1663" y="1713"/>
                    </a:cubicBezTo>
                    <a:cubicBezTo>
                      <a:pt x="1739" y="1824"/>
                      <a:pt x="1771" y="1874"/>
                      <a:pt x="1839" y="1982"/>
                    </a:cubicBezTo>
                    <a:cubicBezTo>
                      <a:pt x="1547" y="2040"/>
                      <a:pt x="1396" y="2074"/>
                      <a:pt x="1095" y="2141"/>
                    </a:cubicBezTo>
                    <a:cubicBezTo>
                      <a:pt x="744" y="2207"/>
                      <a:pt x="560" y="2249"/>
                      <a:pt x="201" y="2325"/>
                    </a:cubicBezTo>
                    <a:cubicBezTo>
                      <a:pt x="127" y="2365"/>
                      <a:pt x="85" y="2391"/>
                      <a:pt x="0" y="2433"/>
                    </a:cubicBezTo>
                    <a:cubicBezTo>
                      <a:pt x="34" y="2475"/>
                      <a:pt x="50" y="2492"/>
                      <a:pt x="93" y="2526"/>
                    </a:cubicBezTo>
                    <a:cubicBezTo>
                      <a:pt x="185" y="2642"/>
                      <a:pt x="227" y="2700"/>
                      <a:pt x="317" y="2808"/>
                    </a:cubicBezTo>
                    <a:cubicBezTo>
                      <a:pt x="327" y="2867"/>
                      <a:pt x="327" y="2893"/>
                      <a:pt x="335" y="2943"/>
                    </a:cubicBezTo>
                    <a:cubicBezTo>
                      <a:pt x="452" y="2977"/>
                      <a:pt x="510" y="3001"/>
                      <a:pt x="618" y="3035"/>
                    </a:cubicBezTo>
                    <a:cubicBezTo>
                      <a:pt x="768" y="3027"/>
                      <a:pt x="845" y="3017"/>
                      <a:pt x="995" y="3009"/>
                    </a:cubicBezTo>
                    <a:cubicBezTo>
                      <a:pt x="1153" y="3001"/>
                      <a:pt x="1238" y="2993"/>
                      <a:pt x="1396" y="2977"/>
                    </a:cubicBezTo>
                    <a:cubicBezTo>
                      <a:pt x="1713" y="2901"/>
                      <a:pt x="1871" y="2858"/>
                      <a:pt x="2190" y="2792"/>
                    </a:cubicBezTo>
                    <a:cubicBezTo>
                      <a:pt x="2441" y="2684"/>
                      <a:pt x="2565" y="2626"/>
                      <a:pt x="2816" y="2516"/>
                    </a:cubicBezTo>
                    <a:cubicBezTo>
                      <a:pt x="2842" y="2483"/>
                      <a:pt x="2850" y="2465"/>
                      <a:pt x="2884" y="2433"/>
                    </a:cubicBezTo>
                    <a:cubicBezTo>
                      <a:pt x="2834" y="2407"/>
                      <a:pt x="2808" y="2399"/>
                      <a:pt x="2766" y="2383"/>
                    </a:cubicBezTo>
                    <a:cubicBezTo>
                      <a:pt x="2784" y="2315"/>
                      <a:pt x="2792" y="2283"/>
                      <a:pt x="2808" y="2215"/>
                    </a:cubicBezTo>
                    <a:cubicBezTo>
                      <a:pt x="2958" y="2098"/>
                      <a:pt x="3035" y="2048"/>
                      <a:pt x="3175" y="1940"/>
                    </a:cubicBezTo>
                    <a:lnTo>
                      <a:pt x="3175" y="1782"/>
                    </a:lnTo>
                    <a:cubicBezTo>
                      <a:pt x="3393" y="1764"/>
                      <a:pt x="3502" y="1764"/>
                      <a:pt x="3718" y="1756"/>
                    </a:cubicBezTo>
                    <a:cubicBezTo>
                      <a:pt x="3953" y="1663"/>
                      <a:pt x="4069" y="1623"/>
                      <a:pt x="4296" y="1539"/>
                    </a:cubicBezTo>
                    <a:cubicBezTo>
                      <a:pt x="4488" y="1573"/>
                      <a:pt x="4579" y="1589"/>
                      <a:pt x="4771" y="1631"/>
                    </a:cubicBezTo>
                    <a:cubicBezTo>
                      <a:pt x="5022" y="1689"/>
                      <a:pt x="5140" y="1723"/>
                      <a:pt x="5391" y="1790"/>
                    </a:cubicBezTo>
                    <a:cubicBezTo>
                      <a:pt x="5750" y="1848"/>
                      <a:pt x="5924" y="1882"/>
                      <a:pt x="6283" y="1964"/>
                    </a:cubicBezTo>
                    <a:cubicBezTo>
                      <a:pt x="6376" y="2074"/>
                      <a:pt x="6418" y="2125"/>
                      <a:pt x="6510" y="2225"/>
                    </a:cubicBezTo>
                    <a:cubicBezTo>
                      <a:pt x="6426" y="2265"/>
                      <a:pt x="6376" y="2283"/>
                      <a:pt x="6283" y="2325"/>
                    </a:cubicBezTo>
                    <a:cubicBezTo>
                      <a:pt x="6494" y="2349"/>
                      <a:pt x="6594" y="2365"/>
                      <a:pt x="6795" y="2399"/>
                    </a:cubicBezTo>
                    <a:cubicBezTo>
                      <a:pt x="6769" y="2365"/>
                      <a:pt x="6753" y="2349"/>
                      <a:pt x="6726" y="2315"/>
                    </a:cubicBezTo>
                    <a:cubicBezTo>
                      <a:pt x="6785" y="2299"/>
                      <a:pt x="6819" y="2291"/>
                      <a:pt x="6877" y="2265"/>
                    </a:cubicBezTo>
                    <a:lnTo>
                      <a:pt x="6945" y="2133"/>
                    </a:lnTo>
                    <a:cubicBezTo>
                      <a:pt x="6885" y="2064"/>
                      <a:pt x="6853" y="2032"/>
                      <a:pt x="6795" y="1974"/>
                    </a:cubicBezTo>
                    <a:lnTo>
                      <a:pt x="6795" y="1974"/>
                    </a:lnTo>
                    <a:cubicBezTo>
                      <a:pt x="6911" y="1990"/>
                      <a:pt x="6977" y="2006"/>
                      <a:pt x="7103" y="2032"/>
                    </a:cubicBezTo>
                    <a:cubicBezTo>
                      <a:pt x="6935" y="1964"/>
                      <a:pt x="6853" y="1932"/>
                      <a:pt x="6694" y="1874"/>
                    </a:cubicBezTo>
                    <a:cubicBezTo>
                      <a:pt x="6602" y="1856"/>
                      <a:pt x="6552" y="1848"/>
                      <a:pt x="6460" y="1832"/>
                    </a:cubicBezTo>
                    <a:cubicBezTo>
                      <a:pt x="6402" y="1806"/>
                      <a:pt x="6376" y="1798"/>
                      <a:pt x="6317" y="1774"/>
                    </a:cubicBezTo>
                    <a:cubicBezTo>
                      <a:pt x="6143" y="1748"/>
                      <a:pt x="6059" y="1731"/>
                      <a:pt x="5882" y="1705"/>
                    </a:cubicBezTo>
                    <a:cubicBezTo>
                      <a:pt x="5724" y="1647"/>
                      <a:pt x="5642" y="1623"/>
                      <a:pt x="5481" y="1563"/>
                    </a:cubicBezTo>
                    <a:cubicBezTo>
                      <a:pt x="5307" y="1513"/>
                      <a:pt x="5222" y="1489"/>
                      <a:pt x="5048" y="1447"/>
                    </a:cubicBezTo>
                    <a:cubicBezTo>
                      <a:pt x="5064" y="1405"/>
                      <a:pt x="5072" y="1381"/>
                      <a:pt x="5090" y="1338"/>
                    </a:cubicBezTo>
                    <a:cubicBezTo>
                      <a:pt x="5164" y="1354"/>
                      <a:pt x="5206" y="1372"/>
                      <a:pt x="5281" y="1397"/>
                    </a:cubicBezTo>
                    <a:cubicBezTo>
                      <a:pt x="5415" y="1405"/>
                      <a:pt x="5481" y="1413"/>
                      <a:pt x="5615" y="1431"/>
                    </a:cubicBezTo>
                    <a:cubicBezTo>
                      <a:pt x="5800" y="1489"/>
                      <a:pt x="5892" y="1513"/>
                      <a:pt x="6067" y="1573"/>
                    </a:cubicBezTo>
                    <a:cubicBezTo>
                      <a:pt x="6283" y="1613"/>
                      <a:pt x="6444" y="1647"/>
                      <a:pt x="6610" y="1689"/>
                    </a:cubicBezTo>
                    <a:cubicBezTo>
                      <a:pt x="5750" y="1162"/>
                      <a:pt x="4847" y="695"/>
                      <a:pt x="3911" y="286"/>
                    </a:cubicBezTo>
                    <a:cubicBezTo>
                      <a:pt x="3853" y="286"/>
                      <a:pt x="3795" y="278"/>
                      <a:pt x="3718" y="270"/>
                    </a:cubicBezTo>
                    <a:cubicBezTo>
                      <a:pt x="3676" y="260"/>
                      <a:pt x="3652" y="251"/>
                      <a:pt x="3610" y="243"/>
                    </a:cubicBezTo>
                    <a:cubicBezTo>
                      <a:pt x="3552" y="270"/>
                      <a:pt x="3518" y="278"/>
                      <a:pt x="3460" y="294"/>
                    </a:cubicBezTo>
                    <a:cubicBezTo>
                      <a:pt x="3343" y="310"/>
                      <a:pt x="3285" y="320"/>
                      <a:pt x="3167" y="344"/>
                    </a:cubicBezTo>
                    <a:cubicBezTo>
                      <a:pt x="3016" y="320"/>
                      <a:pt x="2934" y="302"/>
                      <a:pt x="2784" y="278"/>
                    </a:cubicBezTo>
                    <a:lnTo>
                      <a:pt x="3243" y="278"/>
                    </a:lnTo>
                    <a:cubicBezTo>
                      <a:pt x="3217" y="201"/>
                      <a:pt x="3209" y="169"/>
                      <a:pt x="3193" y="93"/>
                    </a:cubicBezTo>
                    <a:cubicBezTo>
                      <a:pt x="3175" y="151"/>
                      <a:pt x="3167" y="185"/>
                      <a:pt x="3143" y="243"/>
                    </a:cubicBezTo>
                    <a:cubicBezTo>
                      <a:pt x="2984" y="219"/>
                      <a:pt x="2908" y="201"/>
                      <a:pt x="2742" y="177"/>
                    </a:cubicBezTo>
                    <a:cubicBezTo>
                      <a:pt x="2758" y="151"/>
                      <a:pt x="2766" y="135"/>
                      <a:pt x="2784" y="101"/>
                    </a:cubicBezTo>
                    <a:cubicBezTo>
                      <a:pt x="2692" y="77"/>
                      <a:pt x="2641" y="59"/>
                      <a:pt x="2557" y="43"/>
                    </a:cubicBezTo>
                    <a:cubicBezTo>
                      <a:pt x="2457" y="27"/>
                      <a:pt x="2407" y="19"/>
                      <a:pt x="2299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3151800" y="2886725"/>
                <a:ext cx="348850" cy="156275"/>
              </a:xfrm>
              <a:custGeom>
                <a:rect b="b" l="l" r="r" t="t"/>
                <a:pathLst>
                  <a:path extrusionOk="0" h="6251" w="13954">
                    <a:moveTo>
                      <a:pt x="5940" y="0"/>
                    </a:moveTo>
                    <a:cubicBezTo>
                      <a:pt x="5748" y="18"/>
                      <a:pt x="5647" y="26"/>
                      <a:pt x="5457" y="50"/>
                    </a:cubicBezTo>
                    <a:cubicBezTo>
                      <a:pt x="5288" y="58"/>
                      <a:pt x="5206" y="58"/>
                      <a:pt x="5038" y="76"/>
                    </a:cubicBezTo>
                    <a:cubicBezTo>
                      <a:pt x="4579" y="135"/>
                      <a:pt x="4354" y="169"/>
                      <a:pt x="3885" y="251"/>
                    </a:cubicBezTo>
                    <a:cubicBezTo>
                      <a:pt x="3684" y="327"/>
                      <a:pt x="3584" y="359"/>
                      <a:pt x="3383" y="435"/>
                    </a:cubicBezTo>
                    <a:cubicBezTo>
                      <a:pt x="3317" y="469"/>
                      <a:pt x="3283" y="485"/>
                      <a:pt x="3209" y="520"/>
                    </a:cubicBezTo>
                    <a:cubicBezTo>
                      <a:pt x="3066" y="536"/>
                      <a:pt x="3000" y="544"/>
                      <a:pt x="2850" y="570"/>
                    </a:cubicBezTo>
                    <a:cubicBezTo>
                      <a:pt x="2631" y="602"/>
                      <a:pt x="2523" y="620"/>
                      <a:pt x="2306" y="652"/>
                    </a:cubicBezTo>
                    <a:cubicBezTo>
                      <a:pt x="2198" y="694"/>
                      <a:pt x="2138" y="710"/>
                      <a:pt x="2030" y="752"/>
                    </a:cubicBezTo>
                    <a:cubicBezTo>
                      <a:pt x="1988" y="820"/>
                      <a:pt x="1972" y="852"/>
                      <a:pt x="1929" y="921"/>
                    </a:cubicBezTo>
                    <a:cubicBezTo>
                      <a:pt x="1747" y="1021"/>
                      <a:pt x="1655" y="1071"/>
                      <a:pt x="1462" y="1179"/>
                    </a:cubicBezTo>
                    <a:cubicBezTo>
                      <a:pt x="1436" y="1245"/>
                      <a:pt x="1420" y="1280"/>
                      <a:pt x="1396" y="1346"/>
                    </a:cubicBezTo>
                    <a:cubicBezTo>
                      <a:pt x="1428" y="1422"/>
                      <a:pt x="1446" y="1462"/>
                      <a:pt x="1486" y="1538"/>
                    </a:cubicBezTo>
                    <a:cubicBezTo>
                      <a:pt x="1396" y="1612"/>
                      <a:pt x="1346" y="1655"/>
                      <a:pt x="1254" y="1731"/>
                    </a:cubicBezTo>
                    <a:cubicBezTo>
                      <a:pt x="1103" y="1797"/>
                      <a:pt x="1027" y="1831"/>
                      <a:pt x="877" y="1905"/>
                    </a:cubicBezTo>
                    <a:cubicBezTo>
                      <a:pt x="794" y="1981"/>
                      <a:pt x="752" y="2024"/>
                      <a:pt x="660" y="2106"/>
                    </a:cubicBezTo>
                    <a:cubicBezTo>
                      <a:pt x="560" y="2214"/>
                      <a:pt x="502" y="2264"/>
                      <a:pt x="393" y="2364"/>
                    </a:cubicBezTo>
                    <a:cubicBezTo>
                      <a:pt x="243" y="2575"/>
                      <a:pt x="159" y="2683"/>
                      <a:pt x="0" y="2892"/>
                    </a:cubicBezTo>
                    <a:cubicBezTo>
                      <a:pt x="117" y="2916"/>
                      <a:pt x="183" y="2934"/>
                      <a:pt x="301" y="2966"/>
                    </a:cubicBezTo>
                    <a:cubicBezTo>
                      <a:pt x="325" y="3008"/>
                      <a:pt x="333" y="3026"/>
                      <a:pt x="359" y="3066"/>
                    </a:cubicBezTo>
                    <a:cubicBezTo>
                      <a:pt x="409" y="3108"/>
                      <a:pt x="433" y="3127"/>
                      <a:pt x="494" y="3167"/>
                    </a:cubicBezTo>
                    <a:cubicBezTo>
                      <a:pt x="476" y="3259"/>
                      <a:pt x="467" y="3309"/>
                      <a:pt x="451" y="3409"/>
                    </a:cubicBezTo>
                    <a:cubicBezTo>
                      <a:pt x="433" y="3467"/>
                      <a:pt x="425" y="3502"/>
                      <a:pt x="417" y="3568"/>
                    </a:cubicBezTo>
                    <a:cubicBezTo>
                      <a:pt x="476" y="3594"/>
                      <a:pt x="510" y="3602"/>
                      <a:pt x="568" y="3628"/>
                    </a:cubicBezTo>
                    <a:cubicBezTo>
                      <a:pt x="610" y="3660"/>
                      <a:pt x="626" y="3678"/>
                      <a:pt x="668" y="3710"/>
                    </a:cubicBezTo>
                    <a:cubicBezTo>
                      <a:pt x="845" y="3686"/>
                      <a:pt x="935" y="3678"/>
                      <a:pt x="1111" y="3652"/>
                    </a:cubicBezTo>
                    <a:cubicBezTo>
                      <a:pt x="1296" y="3668"/>
                      <a:pt x="1386" y="3678"/>
                      <a:pt x="1570" y="3694"/>
                    </a:cubicBezTo>
                    <a:cubicBezTo>
                      <a:pt x="1705" y="3694"/>
                      <a:pt x="1771" y="3702"/>
                      <a:pt x="1905" y="3702"/>
                    </a:cubicBezTo>
                    <a:cubicBezTo>
                      <a:pt x="2014" y="3736"/>
                      <a:pt x="2064" y="3752"/>
                      <a:pt x="2172" y="3786"/>
                    </a:cubicBezTo>
                    <a:cubicBezTo>
                      <a:pt x="2531" y="3768"/>
                      <a:pt x="2716" y="3768"/>
                      <a:pt x="3083" y="3768"/>
                    </a:cubicBezTo>
                    <a:cubicBezTo>
                      <a:pt x="3291" y="3760"/>
                      <a:pt x="3401" y="3760"/>
                      <a:pt x="3610" y="3752"/>
                    </a:cubicBezTo>
                    <a:cubicBezTo>
                      <a:pt x="3827" y="3702"/>
                      <a:pt x="3935" y="3686"/>
                      <a:pt x="4153" y="3636"/>
                    </a:cubicBezTo>
                    <a:cubicBezTo>
                      <a:pt x="4563" y="3552"/>
                      <a:pt x="4763" y="3510"/>
                      <a:pt x="5156" y="3443"/>
                    </a:cubicBezTo>
                    <a:cubicBezTo>
                      <a:pt x="5507" y="3367"/>
                      <a:pt x="5682" y="3335"/>
                      <a:pt x="6024" y="3277"/>
                    </a:cubicBezTo>
                    <a:cubicBezTo>
                      <a:pt x="6349" y="3209"/>
                      <a:pt x="6518" y="3185"/>
                      <a:pt x="6835" y="3143"/>
                    </a:cubicBezTo>
                    <a:cubicBezTo>
                      <a:pt x="7111" y="3201"/>
                      <a:pt x="7252" y="3235"/>
                      <a:pt x="7537" y="3301"/>
                    </a:cubicBezTo>
                    <a:cubicBezTo>
                      <a:pt x="7845" y="3293"/>
                      <a:pt x="8004" y="3293"/>
                      <a:pt x="8315" y="3293"/>
                    </a:cubicBezTo>
                    <a:cubicBezTo>
                      <a:pt x="8405" y="3393"/>
                      <a:pt x="8447" y="3443"/>
                      <a:pt x="8531" y="3552"/>
                    </a:cubicBezTo>
                    <a:lnTo>
                      <a:pt x="8531" y="3686"/>
                    </a:lnTo>
                    <a:cubicBezTo>
                      <a:pt x="8531" y="3718"/>
                      <a:pt x="8523" y="3736"/>
                      <a:pt x="8523" y="3768"/>
                    </a:cubicBezTo>
                    <a:cubicBezTo>
                      <a:pt x="8806" y="3869"/>
                      <a:pt x="8948" y="3929"/>
                      <a:pt x="9241" y="4037"/>
                    </a:cubicBezTo>
                    <a:cubicBezTo>
                      <a:pt x="9418" y="4145"/>
                      <a:pt x="9508" y="4203"/>
                      <a:pt x="9684" y="4320"/>
                    </a:cubicBezTo>
                    <a:cubicBezTo>
                      <a:pt x="9700" y="4354"/>
                      <a:pt x="9708" y="4370"/>
                      <a:pt x="9726" y="4412"/>
                    </a:cubicBezTo>
                    <a:cubicBezTo>
                      <a:pt x="9801" y="4488"/>
                      <a:pt x="9843" y="4520"/>
                      <a:pt x="9909" y="4596"/>
                    </a:cubicBezTo>
                    <a:cubicBezTo>
                      <a:pt x="9801" y="4663"/>
                      <a:pt x="9742" y="4705"/>
                      <a:pt x="9626" y="4771"/>
                    </a:cubicBezTo>
                    <a:cubicBezTo>
                      <a:pt x="9568" y="4871"/>
                      <a:pt x="9534" y="4931"/>
                      <a:pt x="9468" y="5032"/>
                    </a:cubicBezTo>
                    <a:cubicBezTo>
                      <a:pt x="9642" y="5156"/>
                      <a:pt x="9726" y="5214"/>
                      <a:pt x="9893" y="5340"/>
                    </a:cubicBezTo>
                    <a:cubicBezTo>
                      <a:pt x="9985" y="5473"/>
                      <a:pt x="10035" y="5533"/>
                      <a:pt x="10127" y="5665"/>
                    </a:cubicBezTo>
                    <a:cubicBezTo>
                      <a:pt x="10202" y="5734"/>
                      <a:pt x="10236" y="5766"/>
                      <a:pt x="10310" y="5842"/>
                    </a:cubicBezTo>
                    <a:cubicBezTo>
                      <a:pt x="10402" y="5908"/>
                      <a:pt x="10452" y="5950"/>
                      <a:pt x="10545" y="6016"/>
                    </a:cubicBezTo>
                    <a:cubicBezTo>
                      <a:pt x="10561" y="6066"/>
                      <a:pt x="10571" y="6084"/>
                      <a:pt x="10587" y="6125"/>
                    </a:cubicBezTo>
                    <a:cubicBezTo>
                      <a:pt x="10587" y="6167"/>
                      <a:pt x="10587" y="6185"/>
                      <a:pt x="10579" y="6217"/>
                    </a:cubicBezTo>
                    <a:cubicBezTo>
                      <a:pt x="10811" y="6235"/>
                      <a:pt x="10930" y="6235"/>
                      <a:pt x="11154" y="6251"/>
                    </a:cubicBezTo>
                    <a:cubicBezTo>
                      <a:pt x="11608" y="6221"/>
                      <a:pt x="12057" y="6195"/>
                      <a:pt x="12502" y="6195"/>
                    </a:cubicBezTo>
                    <a:cubicBezTo>
                      <a:pt x="12680" y="6195"/>
                      <a:pt x="12858" y="6199"/>
                      <a:pt x="13035" y="6209"/>
                    </a:cubicBezTo>
                    <a:cubicBezTo>
                      <a:pt x="13186" y="6193"/>
                      <a:pt x="13260" y="6185"/>
                      <a:pt x="13410" y="6175"/>
                    </a:cubicBezTo>
                    <a:cubicBezTo>
                      <a:pt x="13468" y="6135"/>
                      <a:pt x="13495" y="6117"/>
                      <a:pt x="13553" y="6074"/>
                    </a:cubicBezTo>
                    <a:cubicBezTo>
                      <a:pt x="13719" y="6093"/>
                      <a:pt x="13795" y="6101"/>
                      <a:pt x="13954" y="6125"/>
                    </a:cubicBezTo>
                    <a:cubicBezTo>
                      <a:pt x="12608" y="4019"/>
                      <a:pt x="10904" y="2174"/>
                      <a:pt x="8932" y="652"/>
                    </a:cubicBezTo>
                    <a:lnTo>
                      <a:pt x="8856" y="652"/>
                    </a:lnTo>
                    <a:cubicBezTo>
                      <a:pt x="8882" y="736"/>
                      <a:pt x="8890" y="778"/>
                      <a:pt x="8906" y="860"/>
                    </a:cubicBezTo>
                    <a:cubicBezTo>
                      <a:pt x="8740" y="810"/>
                      <a:pt x="8656" y="794"/>
                      <a:pt x="8481" y="752"/>
                    </a:cubicBezTo>
                    <a:cubicBezTo>
                      <a:pt x="8281" y="710"/>
                      <a:pt x="8172" y="686"/>
                      <a:pt x="7964" y="652"/>
                    </a:cubicBezTo>
                    <a:cubicBezTo>
                      <a:pt x="7871" y="610"/>
                      <a:pt x="7821" y="586"/>
                      <a:pt x="7729" y="544"/>
                    </a:cubicBezTo>
                    <a:cubicBezTo>
                      <a:pt x="7603" y="520"/>
                      <a:pt x="7537" y="501"/>
                      <a:pt x="7412" y="485"/>
                    </a:cubicBezTo>
                    <a:cubicBezTo>
                      <a:pt x="7151" y="459"/>
                      <a:pt x="7019" y="443"/>
                      <a:pt x="6760" y="435"/>
                    </a:cubicBezTo>
                    <a:cubicBezTo>
                      <a:pt x="6600" y="401"/>
                      <a:pt x="6526" y="385"/>
                      <a:pt x="6367" y="359"/>
                    </a:cubicBezTo>
                    <a:cubicBezTo>
                      <a:pt x="6391" y="309"/>
                      <a:pt x="6409" y="285"/>
                      <a:pt x="6434" y="235"/>
                    </a:cubicBezTo>
                    <a:cubicBezTo>
                      <a:pt x="6341" y="185"/>
                      <a:pt x="6291" y="159"/>
                      <a:pt x="6199" y="108"/>
                    </a:cubicBezTo>
                    <a:cubicBezTo>
                      <a:pt x="6099" y="68"/>
                      <a:pt x="6040" y="42"/>
                      <a:pt x="5940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3121250" y="2852875"/>
                <a:ext cx="28475" cy="16125"/>
              </a:xfrm>
              <a:custGeom>
                <a:rect b="b" l="l" r="r" t="t"/>
                <a:pathLst>
                  <a:path extrusionOk="0" h="645" w="1139">
                    <a:moveTo>
                      <a:pt x="771" y="1"/>
                    </a:moveTo>
                    <a:cubicBezTo>
                      <a:pt x="570" y="69"/>
                      <a:pt x="470" y="109"/>
                      <a:pt x="270" y="177"/>
                    </a:cubicBezTo>
                    <a:cubicBezTo>
                      <a:pt x="252" y="209"/>
                      <a:pt x="244" y="227"/>
                      <a:pt x="228" y="259"/>
                    </a:cubicBezTo>
                    <a:cubicBezTo>
                      <a:pt x="135" y="293"/>
                      <a:pt x="93" y="309"/>
                      <a:pt x="1" y="343"/>
                    </a:cubicBezTo>
                    <a:cubicBezTo>
                      <a:pt x="101" y="386"/>
                      <a:pt x="143" y="410"/>
                      <a:pt x="244" y="452"/>
                    </a:cubicBezTo>
                    <a:cubicBezTo>
                      <a:pt x="236" y="528"/>
                      <a:pt x="236" y="570"/>
                      <a:pt x="228" y="644"/>
                    </a:cubicBezTo>
                    <a:cubicBezTo>
                      <a:pt x="470" y="570"/>
                      <a:pt x="595" y="536"/>
                      <a:pt x="837" y="470"/>
                    </a:cubicBezTo>
                    <a:cubicBezTo>
                      <a:pt x="964" y="386"/>
                      <a:pt x="1022" y="343"/>
                      <a:pt x="1138" y="259"/>
                    </a:cubicBezTo>
                    <a:cubicBezTo>
                      <a:pt x="1080" y="193"/>
                      <a:pt x="1054" y="169"/>
                      <a:pt x="996" y="101"/>
                    </a:cubicBezTo>
                    <a:cubicBezTo>
                      <a:pt x="903" y="59"/>
                      <a:pt x="863" y="43"/>
                      <a:pt x="771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131100" y="2839950"/>
                <a:ext cx="70200" cy="24675"/>
              </a:xfrm>
              <a:custGeom>
                <a:rect b="b" l="l" r="r" t="t"/>
                <a:pathLst>
                  <a:path extrusionOk="0" h="987" w="2808">
                    <a:moveTo>
                      <a:pt x="409" y="0"/>
                    </a:moveTo>
                    <a:cubicBezTo>
                      <a:pt x="277" y="84"/>
                      <a:pt x="209" y="116"/>
                      <a:pt x="76" y="201"/>
                    </a:cubicBezTo>
                    <a:cubicBezTo>
                      <a:pt x="50" y="243"/>
                      <a:pt x="34" y="267"/>
                      <a:pt x="0" y="309"/>
                    </a:cubicBezTo>
                    <a:cubicBezTo>
                      <a:pt x="126" y="351"/>
                      <a:pt x="193" y="367"/>
                      <a:pt x="319" y="401"/>
                    </a:cubicBezTo>
                    <a:cubicBezTo>
                      <a:pt x="351" y="425"/>
                      <a:pt x="377" y="435"/>
                      <a:pt x="409" y="451"/>
                    </a:cubicBezTo>
                    <a:cubicBezTo>
                      <a:pt x="477" y="425"/>
                      <a:pt x="501" y="417"/>
                      <a:pt x="570" y="401"/>
                    </a:cubicBezTo>
                    <a:cubicBezTo>
                      <a:pt x="636" y="435"/>
                      <a:pt x="670" y="443"/>
                      <a:pt x="736" y="475"/>
                    </a:cubicBezTo>
                    <a:cubicBezTo>
                      <a:pt x="844" y="459"/>
                      <a:pt x="902" y="443"/>
                      <a:pt x="1011" y="425"/>
                    </a:cubicBezTo>
                    <a:cubicBezTo>
                      <a:pt x="1121" y="451"/>
                      <a:pt x="1179" y="459"/>
                      <a:pt x="1287" y="485"/>
                    </a:cubicBezTo>
                    <a:cubicBezTo>
                      <a:pt x="1237" y="526"/>
                      <a:pt x="1211" y="544"/>
                      <a:pt x="1161" y="586"/>
                    </a:cubicBezTo>
                    <a:cubicBezTo>
                      <a:pt x="1137" y="610"/>
                      <a:pt x="1129" y="626"/>
                      <a:pt x="1111" y="652"/>
                    </a:cubicBezTo>
                    <a:lnTo>
                      <a:pt x="1171" y="768"/>
                    </a:lnTo>
                    <a:cubicBezTo>
                      <a:pt x="1362" y="768"/>
                      <a:pt x="1454" y="768"/>
                      <a:pt x="1646" y="776"/>
                    </a:cubicBezTo>
                    <a:cubicBezTo>
                      <a:pt x="1530" y="836"/>
                      <a:pt x="1480" y="868"/>
                      <a:pt x="1362" y="937"/>
                    </a:cubicBezTo>
                    <a:cubicBezTo>
                      <a:pt x="1396" y="953"/>
                      <a:pt x="1412" y="969"/>
                      <a:pt x="1446" y="987"/>
                    </a:cubicBezTo>
                    <a:cubicBezTo>
                      <a:pt x="1538" y="961"/>
                      <a:pt x="1580" y="953"/>
                      <a:pt x="1673" y="919"/>
                    </a:cubicBezTo>
                    <a:cubicBezTo>
                      <a:pt x="1723" y="895"/>
                      <a:pt x="1755" y="876"/>
                      <a:pt x="1805" y="844"/>
                    </a:cubicBezTo>
                    <a:cubicBezTo>
                      <a:pt x="2013" y="786"/>
                      <a:pt x="2114" y="760"/>
                      <a:pt x="2324" y="702"/>
                    </a:cubicBezTo>
                    <a:cubicBezTo>
                      <a:pt x="2515" y="636"/>
                      <a:pt x="2615" y="602"/>
                      <a:pt x="2808" y="536"/>
                    </a:cubicBezTo>
                    <a:cubicBezTo>
                      <a:pt x="2733" y="518"/>
                      <a:pt x="2699" y="509"/>
                      <a:pt x="2633" y="493"/>
                    </a:cubicBezTo>
                    <a:cubicBezTo>
                      <a:pt x="2583" y="425"/>
                      <a:pt x="2565" y="401"/>
                      <a:pt x="2515" y="335"/>
                    </a:cubicBezTo>
                    <a:cubicBezTo>
                      <a:pt x="2398" y="351"/>
                      <a:pt x="2340" y="359"/>
                      <a:pt x="2224" y="385"/>
                    </a:cubicBezTo>
                    <a:cubicBezTo>
                      <a:pt x="1905" y="317"/>
                      <a:pt x="1747" y="293"/>
                      <a:pt x="1438" y="243"/>
                    </a:cubicBezTo>
                    <a:cubicBezTo>
                      <a:pt x="1346" y="225"/>
                      <a:pt x="1295" y="217"/>
                      <a:pt x="1203" y="209"/>
                    </a:cubicBezTo>
                    <a:cubicBezTo>
                      <a:pt x="1121" y="209"/>
                      <a:pt x="1079" y="209"/>
                      <a:pt x="987" y="217"/>
                    </a:cubicBezTo>
                    <a:cubicBezTo>
                      <a:pt x="971" y="143"/>
                      <a:pt x="953" y="100"/>
                      <a:pt x="937" y="34"/>
                    </a:cubicBezTo>
                    <a:cubicBezTo>
                      <a:pt x="752" y="58"/>
                      <a:pt x="660" y="66"/>
                      <a:pt x="477" y="100"/>
                    </a:cubicBezTo>
                    <a:cubicBezTo>
                      <a:pt x="451" y="58"/>
                      <a:pt x="435" y="42"/>
                      <a:pt x="409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" name="Google Shape;135;p14"/>
          <p:cNvSpPr/>
          <p:nvPr/>
        </p:nvSpPr>
        <p:spPr>
          <a:xfrm>
            <a:off x="7062450" y="3352196"/>
            <a:ext cx="2210903" cy="664969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0" y="0"/>
            <a:ext cx="2282337" cy="2419743"/>
          </a:xfrm>
          <a:custGeom>
            <a:rect b="b" l="l" r="r" t="t"/>
            <a:pathLst>
              <a:path extrusionOk="0" h="13102" w="12358">
                <a:moveTo>
                  <a:pt x="6901" y="3376"/>
                </a:moveTo>
                <a:cubicBezTo>
                  <a:pt x="6909" y="3376"/>
                  <a:pt x="6909" y="3384"/>
                  <a:pt x="6919" y="3392"/>
                </a:cubicBezTo>
                <a:cubicBezTo>
                  <a:pt x="6909" y="3392"/>
                  <a:pt x="6901" y="3400"/>
                  <a:pt x="6893" y="3400"/>
                </a:cubicBezTo>
                <a:cubicBezTo>
                  <a:pt x="6893" y="3392"/>
                  <a:pt x="6901" y="3384"/>
                  <a:pt x="6901" y="3376"/>
                </a:cubicBezTo>
                <a:close/>
                <a:moveTo>
                  <a:pt x="6600" y="3727"/>
                </a:moveTo>
                <a:lnTo>
                  <a:pt x="6600" y="3727"/>
                </a:lnTo>
                <a:cubicBezTo>
                  <a:pt x="6584" y="3751"/>
                  <a:pt x="6576" y="3769"/>
                  <a:pt x="6568" y="3793"/>
                </a:cubicBezTo>
                <a:cubicBezTo>
                  <a:pt x="6568" y="3793"/>
                  <a:pt x="6558" y="3793"/>
                  <a:pt x="6558" y="3801"/>
                </a:cubicBezTo>
                <a:cubicBezTo>
                  <a:pt x="6550" y="3785"/>
                  <a:pt x="6534" y="3769"/>
                  <a:pt x="6526" y="3751"/>
                </a:cubicBezTo>
                <a:cubicBezTo>
                  <a:pt x="6550" y="3743"/>
                  <a:pt x="6576" y="3735"/>
                  <a:pt x="6600" y="3727"/>
                </a:cubicBezTo>
                <a:close/>
                <a:moveTo>
                  <a:pt x="0" y="1"/>
                </a:moveTo>
                <a:lnTo>
                  <a:pt x="0" y="13102"/>
                </a:lnTo>
                <a:cubicBezTo>
                  <a:pt x="191" y="12959"/>
                  <a:pt x="333" y="12759"/>
                  <a:pt x="401" y="12508"/>
                </a:cubicBezTo>
                <a:cubicBezTo>
                  <a:pt x="491" y="12141"/>
                  <a:pt x="375" y="11772"/>
                  <a:pt x="124" y="11532"/>
                </a:cubicBezTo>
                <a:cubicBezTo>
                  <a:pt x="491" y="11389"/>
                  <a:pt x="742" y="11012"/>
                  <a:pt x="710" y="10587"/>
                </a:cubicBezTo>
                <a:cubicBezTo>
                  <a:pt x="702" y="10411"/>
                  <a:pt x="634" y="10244"/>
                  <a:pt x="534" y="10110"/>
                </a:cubicBezTo>
                <a:cubicBezTo>
                  <a:pt x="576" y="10001"/>
                  <a:pt x="602" y="9885"/>
                  <a:pt x="610" y="9767"/>
                </a:cubicBezTo>
                <a:cubicBezTo>
                  <a:pt x="826" y="9643"/>
                  <a:pt x="993" y="9442"/>
                  <a:pt x="1069" y="9207"/>
                </a:cubicBezTo>
                <a:cubicBezTo>
                  <a:pt x="1095" y="9209"/>
                  <a:pt x="1121" y="9210"/>
                  <a:pt x="1147" y="9210"/>
                </a:cubicBezTo>
                <a:cubicBezTo>
                  <a:pt x="1739" y="9210"/>
                  <a:pt x="2232" y="8756"/>
                  <a:pt x="2272" y="8163"/>
                </a:cubicBezTo>
                <a:cubicBezTo>
                  <a:pt x="2288" y="7922"/>
                  <a:pt x="2230" y="7687"/>
                  <a:pt x="2114" y="7495"/>
                </a:cubicBezTo>
                <a:cubicBezTo>
                  <a:pt x="2280" y="7302"/>
                  <a:pt x="2381" y="7078"/>
                  <a:pt x="2415" y="6835"/>
                </a:cubicBezTo>
                <a:cubicBezTo>
                  <a:pt x="2518" y="6882"/>
                  <a:pt x="2629" y="6905"/>
                  <a:pt x="2741" y="6905"/>
                </a:cubicBezTo>
                <a:cubicBezTo>
                  <a:pt x="2928" y="6905"/>
                  <a:pt x="3115" y="6840"/>
                  <a:pt x="3267" y="6709"/>
                </a:cubicBezTo>
                <a:cubicBezTo>
                  <a:pt x="3484" y="6518"/>
                  <a:pt x="3576" y="6233"/>
                  <a:pt x="3526" y="5975"/>
                </a:cubicBezTo>
                <a:lnTo>
                  <a:pt x="3526" y="5975"/>
                </a:lnTo>
                <a:cubicBezTo>
                  <a:pt x="3699" y="6094"/>
                  <a:pt x="3906" y="6155"/>
                  <a:pt x="4113" y="6155"/>
                </a:cubicBezTo>
                <a:cubicBezTo>
                  <a:pt x="4353" y="6155"/>
                  <a:pt x="4594" y="6073"/>
                  <a:pt x="4787" y="5906"/>
                </a:cubicBezTo>
                <a:cubicBezTo>
                  <a:pt x="4895" y="5816"/>
                  <a:pt x="4980" y="5706"/>
                  <a:pt x="5038" y="5590"/>
                </a:cubicBezTo>
                <a:cubicBezTo>
                  <a:pt x="5038" y="5598"/>
                  <a:pt x="5046" y="5598"/>
                  <a:pt x="5046" y="5606"/>
                </a:cubicBezTo>
                <a:cubicBezTo>
                  <a:pt x="5174" y="5753"/>
                  <a:pt x="5352" y="5826"/>
                  <a:pt x="5531" y="5826"/>
                </a:cubicBezTo>
                <a:cubicBezTo>
                  <a:pt x="5679" y="5826"/>
                  <a:pt x="5827" y="5776"/>
                  <a:pt x="5948" y="5674"/>
                </a:cubicBezTo>
                <a:cubicBezTo>
                  <a:pt x="6125" y="5515"/>
                  <a:pt x="6199" y="5289"/>
                  <a:pt x="6157" y="5072"/>
                </a:cubicBezTo>
                <a:cubicBezTo>
                  <a:pt x="6175" y="5064"/>
                  <a:pt x="6199" y="5054"/>
                  <a:pt x="6217" y="5038"/>
                </a:cubicBezTo>
                <a:cubicBezTo>
                  <a:pt x="6299" y="5122"/>
                  <a:pt x="6407" y="5181"/>
                  <a:pt x="6534" y="5215"/>
                </a:cubicBezTo>
                <a:cubicBezTo>
                  <a:pt x="6592" y="5229"/>
                  <a:pt x="6649" y="5236"/>
                  <a:pt x="6706" y="5236"/>
                </a:cubicBezTo>
                <a:cubicBezTo>
                  <a:pt x="7011" y="5236"/>
                  <a:pt x="7288" y="5041"/>
                  <a:pt x="7386" y="4745"/>
                </a:cubicBezTo>
                <a:cubicBezTo>
                  <a:pt x="7661" y="4695"/>
                  <a:pt x="7887" y="4487"/>
                  <a:pt x="7954" y="4212"/>
                </a:cubicBezTo>
                <a:cubicBezTo>
                  <a:pt x="8004" y="4027"/>
                  <a:pt x="7972" y="3843"/>
                  <a:pt x="7895" y="3693"/>
                </a:cubicBezTo>
                <a:cubicBezTo>
                  <a:pt x="8230" y="3618"/>
                  <a:pt x="8513" y="3376"/>
                  <a:pt x="8639" y="3041"/>
                </a:cubicBezTo>
                <a:cubicBezTo>
                  <a:pt x="8681" y="3059"/>
                  <a:pt x="8724" y="3067"/>
                  <a:pt x="8774" y="3083"/>
                </a:cubicBezTo>
                <a:cubicBezTo>
                  <a:pt x="8872" y="3107"/>
                  <a:pt x="8971" y="3119"/>
                  <a:pt x="9069" y="3119"/>
                </a:cubicBezTo>
                <a:cubicBezTo>
                  <a:pt x="9507" y="3119"/>
                  <a:pt x="9916" y="2883"/>
                  <a:pt x="10135" y="2507"/>
                </a:cubicBezTo>
                <a:cubicBezTo>
                  <a:pt x="10141" y="2507"/>
                  <a:pt x="10147" y="2508"/>
                  <a:pt x="10152" y="2508"/>
                </a:cubicBezTo>
                <a:cubicBezTo>
                  <a:pt x="10547" y="2508"/>
                  <a:pt x="10913" y="2233"/>
                  <a:pt x="11012" y="1830"/>
                </a:cubicBezTo>
                <a:cubicBezTo>
                  <a:pt x="11080" y="1579"/>
                  <a:pt x="11030" y="1328"/>
                  <a:pt x="10895" y="1128"/>
                </a:cubicBezTo>
                <a:cubicBezTo>
                  <a:pt x="10962" y="1053"/>
                  <a:pt x="11012" y="961"/>
                  <a:pt x="11046" y="861"/>
                </a:cubicBezTo>
                <a:cubicBezTo>
                  <a:pt x="11054" y="835"/>
                  <a:pt x="11062" y="811"/>
                  <a:pt x="11062" y="785"/>
                </a:cubicBezTo>
                <a:cubicBezTo>
                  <a:pt x="11160" y="814"/>
                  <a:pt x="11259" y="828"/>
                  <a:pt x="11358" y="828"/>
                </a:cubicBezTo>
                <a:cubicBezTo>
                  <a:pt x="11715" y="828"/>
                  <a:pt x="12059" y="643"/>
                  <a:pt x="12249" y="309"/>
                </a:cubicBezTo>
                <a:cubicBezTo>
                  <a:pt x="12299" y="209"/>
                  <a:pt x="12341" y="101"/>
                  <a:pt x="12357" y="1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308402" y="1627676"/>
            <a:ext cx="1040227" cy="312887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2081550" y="378775"/>
            <a:ext cx="49809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2810400" y="3625200"/>
            <a:ext cx="3523200" cy="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 flipH="1">
            <a:off x="-627346" y="323850"/>
            <a:ext cx="5256221" cy="1797032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90573" y="3262176"/>
            <a:ext cx="1420196" cy="42712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7644590" y="135856"/>
            <a:ext cx="1252660" cy="1204643"/>
            <a:chOff x="7384701" y="199425"/>
            <a:chExt cx="1572114" cy="1511851"/>
          </a:xfrm>
        </p:grpSpPr>
        <p:sp>
          <p:nvSpPr>
            <p:cNvPr id="144" name="Google Shape;144;p15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5"/>
          <p:cNvSpPr txBox="1"/>
          <p:nvPr>
            <p:ph type="title"/>
          </p:nvPr>
        </p:nvSpPr>
        <p:spPr>
          <a:xfrm>
            <a:off x="1632750" y="938325"/>
            <a:ext cx="5878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311200" y="1854050"/>
            <a:ext cx="4521600" cy="2236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11430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301625" y="516851"/>
            <a:ext cx="2755180" cy="941959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-86849" y="1490762"/>
            <a:ext cx="5316021" cy="3070308"/>
            <a:chOff x="-86850" y="2129371"/>
            <a:chExt cx="4210376" cy="2431735"/>
          </a:xfrm>
        </p:grpSpPr>
        <p:sp>
          <p:nvSpPr>
            <p:cNvPr id="152" name="Google Shape;152;p16"/>
            <p:cNvSpPr/>
            <p:nvPr/>
          </p:nvSpPr>
          <p:spPr>
            <a:xfrm>
              <a:off x="1538866" y="2129371"/>
              <a:ext cx="2584660" cy="1639884"/>
            </a:xfrm>
            <a:custGeom>
              <a:rect b="b" l="l" r="r" t="t"/>
              <a:pathLst>
                <a:path extrusionOk="0" h="13662" w="21533">
                  <a:moveTo>
                    <a:pt x="18593" y="1"/>
                  </a:moveTo>
                  <a:cubicBezTo>
                    <a:pt x="18593" y="1"/>
                    <a:pt x="11590" y="8297"/>
                    <a:pt x="8991" y="10545"/>
                  </a:cubicBezTo>
                  <a:cubicBezTo>
                    <a:pt x="6400" y="12793"/>
                    <a:pt x="1" y="13160"/>
                    <a:pt x="1" y="13160"/>
                  </a:cubicBezTo>
                  <a:lnTo>
                    <a:pt x="17749" y="13661"/>
                  </a:lnTo>
                  <a:lnTo>
                    <a:pt x="21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86850" y="3673826"/>
              <a:ext cx="3853403" cy="887280"/>
            </a:xfrm>
            <a:custGeom>
              <a:rect b="b" l="l" r="r" t="t"/>
              <a:pathLst>
                <a:path extrusionOk="0" h="7392" w="32103">
                  <a:moveTo>
                    <a:pt x="1" y="0"/>
                  </a:moveTo>
                  <a:lnTo>
                    <a:pt x="1" y="0"/>
                  </a:lnTo>
                  <a:cubicBezTo>
                    <a:pt x="125" y="2475"/>
                    <a:pt x="75" y="4932"/>
                    <a:pt x="33" y="7380"/>
                  </a:cubicBezTo>
                  <a:cubicBezTo>
                    <a:pt x="1909" y="7387"/>
                    <a:pt x="3741" y="7391"/>
                    <a:pt x="5427" y="7391"/>
                  </a:cubicBezTo>
                  <a:cubicBezTo>
                    <a:pt x="9739" y="7391"/>
                    <a:pt x="13103" y="7363"/>
                    <a:pt x="13854" y="7280"/>
                  </a:cubicBezTo>
                  <a:cubicBezTo>
                    <a:pt x="16102" y="7019"/>
                    <a:pt x="31150" y="2784"/>
                    <a:pt x="31150" y="2784"/>
                  </a:cubicBezTo>
                  <a:lnTo>
                    <a:pt x="32103" y="536"/>
                  </a:lnTo>
                  <a:cubicBezTo>
                    <a:pt x="32103" y="536"/>
                    <a:pt x="13988" y="1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86850" y="3673826"/>
              <a:ext cx="3853403" cy="509658"/>
            </a:xfrm>
            <a:custGeom>
              <a:rect b="b" l="l" r="r" t="t"/>
              <a:pathLst>
                <a:path extrusionOk="0" h="4246" w="32103">
                  <a:moveTo>
                    <a:pt x="1" y="0"/>
                  </a:moveTo>
                  <a:cubicBezTo>
                    <a:pt x="75" y="1422"/>
                    <a:pt x="83" y="2834"/>
                    <a:pt x="75" y="4246"/>
                  </a:cubicBezTo>
                  <a:lnTo>
                    <a:pt x="25870" y="4246"/>
                  </a:lnTo>
                  <a:cubicBezTo>
                    <a:pt x="28828" y="3436"/>
                    <a:pt x="31150" y="2784"/>
                    <a:pt x="31150" y="2784"/>
                  </a:cubicBezTo>
                  <a:lnTo>
                    <a:pt x="32103" y="536"/>
                  </a:lnTo>
                  <a:cubicBezTo>
                    <a:pt x="32103" y="536"/>
                    <a:pt x="13988" y="16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7968" y="4113144"/>
              <a:ext cx="3350107" cy="140678"/>
            </a:xfrm>
            <a:custGeom>
              <a:rect b="b" l="l" r="r" t="t"/>
              <a:pathLst>
                <a:path extrusionOk="0" h="1172" w="27910">
                  <a:moveTo>
                    <a:pt x="9" y="0"/>
                  </a:moveTo>
                  <a:cubicBezTo>
                    <a:pt x="9" y="393"/>
                    <a:pt x="1" y="778"/>
                    <a:pt x="1" y="1171"/>
                  </a:cubicBezTo>
                  <a:lnTo>
                    <a:pt x="23656" y="1171"/>
                  </a:lnTo>
                  <a:cubicBezTo>
                    <a:pt x="25194" y="752"/>
                    <a:pt x="26680" y="343"/>
                    <a:pt x="27910" y="0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6"/>
            <p:cNvGrpSpPr/>
            <p:nvPr/>
          </p:nvGrpSpPr>
          <p:grpSpPr>
            <a:xfrm>
              <a:off x="140611" y="3924573"/>
              <a:ext cx="2223837" cy="134436"/>
              <a:chOff x="140611" y="3924573"/>
              <a:chExt cx="2223837" cy="134436"/>
            </a:xfrm>
          </p:grpSpPr>
          <p:sp>
            <p:nvSpPr>
              <p:cNvPr id="157" name="Google Shape;157;p16"/>
              <p:cNvSpPr/>
              <p:nvPr/>
            </p:nvSpPr>
            <p:spPr>
              <a:xfrm>
                <a:off x="140611" y="3924573"/>
                <a:ext cx="92545" cy="134436"/>
              </a:xfrm>
              <a:custGeom>
                <a:rect b="b" l="l" r="r" t="t"/>
                <a:pathLst>
                  <a:path extrusionOk="0" h="1120" w="771">
                    <a:moveTo>
                      <a:pt x="85" y="1"/>
                    </a:moveTo>
                    <a:cubicBezTo>
                      <a:pt x="35" y="1"/>
                      <a:pt x="1" y="35"/>
                      <a:pt x="1" y="85"/>
                    </a:cubicBezTo>
                    <a:lnTo>
                      <a:pt x="1" y="1046"/>
                    </a:lnTo>
                    <a:cubicBezTo>
                      <a:pt x="1" y="1088"/>
                      <a:pt x="35" y="1120"/>
                      <a:pt x="85" y="1120"/>
                    </a:cubicBezTo>
                    <a:lnTo>
                      <a:pt x="686" y="1120"/>
                    </a:lnTo>
                    <a:cubicBezTo>
                      <a:pt x="729" y="1120"/>
                      <a:pt x="771" y="1088"/>
                      <a:pt x="771" y="1046"/>
                    </a:cubicBezTo>
                    <a:lnTo>
                      <a:pt x="771" y="85"/>
                    </a:lnTo>
                    <a:cubicBezTo>
                      <a:pt x="771" y="35"/>
                      <a:pt x="729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375274" y="3924573"/>
                <a:ext cx="92545" cy="134436"/>
              </a:xfrm>
              <a:custGeom>
                <a:rect b="b" l="l" r="r" t="t"/>
                <a:pathLst>
                  <a:path extrusionOk="0" h="1120" w="771">
                    <a:moveTo>
                      <a:pt x="85" y="1"/>
                    </a:moveTo>
                    <a:cubicBezTo>
                      <a:pt x="43" y="1"/>
                      <a:pt x="1" y="35"/>
                      <a:pt x="1" y="85"/>
                    </a:cubicBezTo>
                    <a:lnTo>
                      <a:pt x="1" y="1046"/>
                    </a:lnTo>
                    <a:cubicBezTo>
                      <a:pt x="1" y="1088"/>
                      <a:pt x="43" y="1120"/>
                      <a:pt x="85" y="1120"/>
                    </a:cubicBezTo>
                    <a:lnTo>
                      <a:pt x="687" y="1120"/>
                    </a:lnTo>
                    <a:cubicBezTo>
                      <a:pt x="737" y="1120"/>
                      <a:pt x="771" y="1088"/>
                      <a:pt x="771" y="1046"/>
                    </a:cubicBezTo>
                    <a:lnTo>
                      <a:pt x="771" y="85"/>
                    </a:lnTo>
                    <a:cubicBezTo>
                      <a:pt x="771" y="35"/>
                      <a:pt x="737" y="1"/>
                      <a:pt x="6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611257" y="3924573"/>
                <a:ext cx="92305" cy="134436"/>
              </a:xfrm>
              <a:custGeom>
                <a:rect b="b" l="l" r="r" t="t"/>
                <a:pathLst>
                  <a:path extrusionOk="0" h="1120" w="769">
                    <a:moveTo>
                      <a:pt x="82" y="1"/>
                    </a:moveTo>
                    <a:cubicBezTo>
                      <a:pt x="32" y="1"/>
                      <a:pt x="0" y="35"/>
                      <a:pt x="0" y="85"/>
                    </a:cubicBezTo>
                    <a:lnTo>
                      <a:pt x="0" y="1046"/>
                    </a:lnTo>
                    <a:cubicBezTo>
                      <a:pt x="0" y="1088"/>
                      <a:pt x="32" y="1120"/>
                      <a:pt x="82" y="1120"/>
                    </a:cubicBezTo>
                    <a:lnTo>
                      <a:pt x="684" y="1120"/>
                    </a:lnTo>
                    <a:cubicBezTo>
                      <a:pt x="726" y="1120"/>
                      <a:pt x="768" y="1088"/>
                      <a:pt x="768" y="1046"/>
                    </a:cubicBezTo>
                    <a:lnTo>
                      <a:pt x="768" y="85"/>
                    </a:lnTo>
                    <a:cubicBezTo>
                      <a:pt x="768" y="35"/>
                      <a:pt x="726" y="1"/>
                      <a:pt x="6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845920" y="3924573"/>
                <a:ext cx="92305" cy="134436"/>
              </a:xfrm>
              <a:custGeom>
                <a:rect b="b" l="l" r="r" t="t"/>
                <a:pathLst>
                  <a:path extrusionOk="0" h="1120" w="769">
                    <a:moveTo>
                      <a:pt x="83" y="1"/>
                    </a:moveTo>
                    <a:cubicBezTo>
                      <a:pt x="41" y="1"/>
                      <a:pt x="0" y="35"/>
                      <a:pt x="0" y="85"/>
                    </a:cubicBezTo>
                    <a:lnTo>
                      <a:pt x="0" y="1046"/>
                    </a:lnTo>
                    <a:cubicBezTo>
                      <a:pt x="0" y="1088"/>
                      <a:pt x="41" y="1120"/>
                      <a:pt x="83" y="1120"/>
                    </a:cubicBezTo>
                    <a:lnTo>
                      <a:pt x="684" y="1120"/>
                    </a:lnTo>
                    <a:cubicBezTo>
                      <a:pt x="734" y="1120"/>
                      <a:pt x="768" y="1088"/>
                      <a:pt x="768" y="1046"/>
                    </a:cubicBezTo>
                    <a:lnTo>
                      <a:pt x="768" y="85"/>
                    </a:lnTo>
                    <a:cubicBezTo>
                      <a:pt x="768" y="35"/>
                      <a:pt x="734" y="1"/>
                      <a:pt x="6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095587" y="3924573"/>
                <a:ext cx="92305" cy="134436"/>
              </a:xfrm>
              <a:custGeom>
                <a:rect b="b" l="l" r="r" t="t"/>
                <a:pathLst>
                  <a:path extrusionOk="0" h="1120" w="769">
                    <a:moveTo>
                      <a:pt x="84" y="1"/>
                    </a:moveTo>
                    <a:cubicBezTo>
                      <a:pt x="34" y="1"/>
                      <a:pt x="0" y="35"/>
                      <a:pt x="0" y="85"/>
                    </a:cubicBezTo>
                    <a:lnTo>
                      <a:pt x="0" y="1046"/>
                    </a:lnTo>
                    <a:cubicBezTo>
                      <a:pt x="0" y="1088"/>
                      <a:pt x="34" y="1120"/>
                      <a:pt x="84" y="1120"/>
                    </a:cubicBezTo>
                    <a:lnTo>
                      <a:pt x="686" y="1120"/>
                    </a:lnTo>
                    <a:cubicBezTo>
                      <a:pt x="736" y="1120"/>
                      <a:pt x="768" y="1088"/>
                      <a:pt x="768" y="1046"/>
                    </a:cubicBezTo>
                    <a:lnTo>
                      <a:pt x="768" y="85"/>
                    </a:lnTo>
                    <a:cubicBezTo>
                      <a:pt x="768" y="35"/>
                      <a:pt x="736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1331210" y="3924573"/>
                <a:ext cx="92545" cy="134436"/>
              </a:xfrm>
              <a:custGeom>
                <a:rect b="b" l="l" r="r" t="t"/>
                <a:pathLst>
                  <a:path extrusionOk="0" h="1120" w="771">
                    <a:moveTo>
                      <a:pt x="85" y="1"/>
                    </a:moveTo>
                    <a:cubicBezTo>
                      <a:pt x="34" y="1"/>
                      <a:pt x="0" y="35"/>
                      <a:pt x="0" y="85"/>
                    </a:cubicBezTo>
                    <a:lnTo>
                      <a:pt x="0" y="1046"/>
                    </a:lnTo>
                    <a:cubicBezTo>
                      <a:pt x="0" y="1088"/>
                      <a:pt x="34" y="1120"/>
                      <a:pt x="85" y="1120"/>
                    </a:cubicBezTo>
                    <a:lnTo>
                      <a:pt x="686" y="1120"/>
                    </a:lnTo>
                    <a:cubicBezTo>
                      <a:pt x="728" y="1120"/>
                      <a:pt x="770" y="1088"/>
                      <a:pt x="770" y="1046"/>
                    </a:cubicBezTo>
                    <a:lnTo>
                      <a:pt x="770" y="85"/>
                    </a:lnTo>
                    <a:cubicBezTo>
                      <a:pt x="770" y="35"/>
                      <a:pt x="728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1565873" y="3924573"/>
                <a:ext cx="92545" cy="134436"/>
              </a:xfrm>
              <a:custGeom>
                <a:rect b="b" l="l" r="r" t="t"/>
                <a:pathLst>
                  <a:path extrusionOk="0" h="1120" w="771">
                    <a:moveTo>
                      <a:pt x="85" y="1"/>
                    </a:moveTo>
                    <a:cubicBezTo>
                      <a:pt x="43" y="1"/>
                      <a:pt x="1" y="35"/>
                      <a:pt x="1" y="85"/>
                    </a:cubicBezTo>
                    <a:lnTo>
                      <a:pt x="1" y="1046"/>
                    </a:lnTo>
                    <a:cubicBezTo>
                      <a:pt x="1" y="1088"/>
                      <a:pt x="43" y="1120"/>
                      <a:pt x="85" y="1120"/>
                    </a:cubicBezTo>
                    <a:lnTo>
                      <a:pt x="686" y="1120"/>
                    </a:lnTo>
                    <a:cubicBezTo>
                      <a:pt x="737" y="1120"/>
                      <a:pt x="771" y="1088"/>
                      <a:pt x="771" y="1046"/>
                    </a:cubicBezTo>
                    <a:lnTo>
                      <a:pt x="771" y="85"/>
                    </a:lnTo>
                    <a:cubicBezTo>
                      <a:pt x="771" y="35"/>
                      <a:pt x="737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1801497" y="3924573"/>
                <a:ext cx="92545" cy="134436"/>
              </a:xfrm>
              <a:custGeom>
                <a:rect b="b" l="l" r="r" t="t"/>
                <a:pathLst>
                  <a:path extrusionOk="0" h="1120" w="771">
                    <a:moveTo>
                      <a:pt x="85" y="1"/>
                    </a:moveTo>
                    <a:cubicBezTo>
                      <a:pt x="35" y="1"/>
                      <a:pt x="1" y="35"/>
                      <a:pt x="1" y="85"/>
                    </a:cubicBezTo>
                    <a:lnTo>
                      <a:pt x="1" y="1046"/>
                    </a:lnTo>
                    <a:cubicBezTo>
                      <a:pt x="1" y="1088"/>
                      <a:pt x="35" y="1120"/>
                      <a:pt x="85" y="1120"/>
                    </a:cubicBezTo>
                    <a:lnTo>
                      <a:pt x="687" y="1120"/>
                    </a:lnTo>
                    <a:cubicBezTo>
                      <a:pt x="729" y="1120"/>
                      <a:pt x="771" y="1088"/>
                      <a:pt x="771" y="1046"/>
                    </a:cubicBezTo>
                    <a:lnTo>
                      <a:pt x="771" y="85"/>
                    </a:lnTo>
                    <a:cubicBezTo>
                      <a:pt x="771" y="35"/>
                      <a:pt x="729" y="1"/>
                      <a:pt x="6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2036280" y="3924573"/>
                <a:ext cx="92545" cy="134436"/>
              </a:xfrm>
              <a:custGeom>
                <a:rect b="b" l="l" r="r" t="t"/>
                <a:pathLst>
                  <a:path extrusionOk="0" h="1120" w="771">
                    <a:moveTo>
                      <a:pt x="84" y="1"/>
                    </a:moveTo>
                    <a:cubicBezTo>
                      <a:pt x="42" y="1"/>
                      <a:pt x="0" y="35"/>
                      <a:pt x="0" y="85"/>
                    </a:cubicBezTo>
                    <a:lnTo>
                      <a:pt x="0" y="1046"/>
                    </a:lnTo>
                    <a:cubicBezTo>
                      <a:pt x="0" y="1088"/>
                      <a:pt x="42" y="1120"/>
                      <a:pt x="84" y="1120"/>
                    </a:cubicBezTo>
                    <a:lnTo>
                      <a:pt x="686" y="1120"/>
                    </a:lnTo>
                    <a:cubicBezTo>
                      <a:pt x="736" y="1120"/>
                      <a:pt x="770" y="1088"/>
                      <a:pt x="770" y="1046"/>
                    </a:cubicBezTo>
                    <a:lnTo>
                      <a:pt x="770" y="85"/>
                    </a:lnTo>
                    <a:cubicBezTo>
                      <a:pt x="770" y="35"/>
                      <a:pt x="736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2272143" y="3924573"/>
                <a:ext cx="92305" cy="134436"/>
              </a:xfrm>
              <a:custGeom>
                <a:rect b="b" l="l" r="r" t="t"/>
                <a:pathLst>
                  <a:path extrusionOk="0" h="1120" w="769">
                    <a:moveTo>
                      <a:pt x="83" y="1"/>
                    </a:moveTo>
                    <a:cubicBezTo>
                      <a:pt x="32" y="1"/>
                      <a:pt x="0" y="35"/>
                      <a:pt x="0" y="85"/>
                    </a:cubicBezTo>
                    <a:lnTo>
                      <a:pt x="0" y="1046"/>
                    </a:lnTo>
                    <a:cubicBezTo>
                      <a:pt x="0" y="1088"/>
                      <a:pt x="32" y="1120"/>
                      <a:pt x="83" y="1120"/>
                    </a:cubicBezTo>
                    <a:lnTo>
                      <a:pt x="684" y="1120"/>
                    </a:lnTo>
                    <a:cubicBezTo>
                      <a:pt x="726" y="1120"/>
                      <a:pt x="768" y="1088"/>
                      <a:pt x="768" y="1046"/>
                    </a:cubicBezTo>
                    <a:lnTo>
                      <a:pt x="768" y="85"/>
                    </a:lnTo>
                    <a:cubicBezTo>
                      <a:pt x="768" y="35"/>
                      <a:pt x="726" y="1"/>
                      <a:pt x="6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7" name="Google Shape;167;p16"/>
          <p:cNvSpPr/>
          <p:nvPr/>
        </p:nvSpPr>
        <p:spPr>
          <a:xfrm>
            <a:off x="0" y="4696325"/>
            <a:ext cx="9143948" cy="460550"/>
          </a:xfrm>
          <a:custGeom>
            <a:rect b="b" l="l" r="r" t="t"/>
            <a:pathLst>
              <a:path extrusionOk="0" h="1946" w="54898">
                <a:moveTo>
                  <a:pt x="0" y="0"/>
                </a:moveTo>
                <a:lnTo>
                  <a:pt x="0" y="1945"/>
                </a:lnTo>
                <a:lnTo>
                  <a:pt x="54898" y="1945"/>
                </a:lnTo>
                <a:lnTo>
                  <a:pt x="54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0" y="1"/>
            <a:ext cx="6692203" cy="4745121"/>
            <a:chOff x="0" y="1"/>
            <a:chExt cx="6692203" cy="4745121"/>
          </a:xfrm>
        </p:grpSpPr>
        <p:sp>
          <p:nvSpPr>
            <p:cNvPr id="169" name="Google Shape;169;p16"/>
            <p:cNvSpPr/>
            <p:nvPr/>
          </p:nvSpPr>
          <p:spPr>
            <a:xfrm>
              <a:off x="0" y="4511525"/>
              <a:ext cx="6692203" cy="233598"/>
            </a:xfrm>
            <a:custGeom>
              <a:rect b="b" l="l" r="r" t="t"/>
              <a:pathLst>
                <a:path extrusionOk="0" h="1946" w="54898">
                  <a:moveTo>
                    <a:pt x="0" y="0"/>
                  </a:moveTo>
                  <a:lnTo>
                    <a:pt x="0" y="1945"/>
                  </a:lnTo>
                  <a:lnTo>
                    <a:pt x="54898" y="1945"/>
                  </a:lnTo>
                  <a:lnTo>
                    <a:pt x="5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420477" y="1"/>
              <a:ext cx="88224" cy="4745102"/>
            </a:xfrm>
            <a:custGeom>
              <a:rect b="b" l="l" r="r" t="t"/>
              <a:pathLst>
                <a:path extrusionOk="0" h="27958" w="735">
                  <a:moveTo>
                    <a:pt x="0" y="0"/>
                  </a:moveTo>
                  <a:lnTo>
                    <a:pt x="0" y="27957"/>
                  </a:lnTo>
                  <a:lnTo>
                    <a:pt x="734" y="2795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091625" y="1"/>
              <a:ext cx="88224" cy="4745102"/>
            </a:xfrm>
            <a:custGeom>
              <a:rect b="b" l="l" r="r" t="t"/>
              <a:pathLst>
                <a:path extrusionOk="0" h="27958" w="735">
                  <a:moveTo>
                    <a:pt x="0" y="0"/>
                  </a:moveTo>
                  <a:lnTo>
                    <a:pt x="0" y="27957"/>
                  </a:lnTo>
                  <a:lnTo>
                    <a:pt x="734" y="27957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6"/>
          <p:cNvSpPr/>
          <p:nvPr/>
        </p:nvSpPr>
        <p:spPr>
          <a:xfrm>
            <a:off x="5229209" y="3349674"/>
            <a:ext cx="1976885" cy="500997"/>
          </a:xfrm>
          <a:custGeom>
            <a:rect b="b" l="l" r="r" t="t"/>
            <a:pathLst>
              <a:path extrusionOk="0" h="5203" w="20530">
                <a:moveTo>
                  <a:pt x="14340" y="0"/>
                </a:moveTo>
                <a:cubicBezTo>
                  <a:pt x="14288" y="0"/>
                  <a:pt x="14235" y="2"/>
                  <a:pt x="14180" y="5"/>
                </a:cubicBezTo>
                <a:cubicBezTo>
                  <a:pt x="11431" y="155"/>
                  <a:pt x="11405" y="2604"/>
                  <a:pt x="11405" y="2604"/>
                </a:cubicBezTo>
                <a:cubicBezTo>
                  <a:pt x="11405" y="2604"/>
                  <a:pt x="10633" y="1487"/>
                  <a:pt x="9737" y="1487"/>
                </a:cubicBezTo>
                <a:cubicBezTo>
                  <a:pt x="9534" y="1487"/>
                  <a:pt x="9325" y="1544"/>
                  <a:pt x="9117" y="1685"/>
                </a:cubicBezTo>
                <a:cubicBezTo>
                  <a:pt x="7988" y="2453"/>
                  <a:pt x="8238" y="4443"/>
                  <a:pt x="8238" y="4443"/>
                </a:cubicBezTo>
                <a:cubicBezTo>
                  <a:pt x="8238" y="4443"/>
                  <a:pt x="7541" y="3500"/>
                  <a:pt x="6519" y="3500"/>
                </a:cubicBezTo>
                <a:cubicBezTo>
                  <a:pt x="5963" y="3500"/>
                  <a:pt x="5310" y="3780"/>
                  <a:pt x="4621" y="4643"/>
                </a:cubicBezTo>
                <a:cubicBezTo>
                  <a:pt x="4621" y="4643"/>
                  <a:pt x="1111" y="4643"/>
                  <a:pt x="0" y="5203"/>
                </a:cubicBezTo>
                <a:lnTo>
                  <a:pt x="20529" y="5203"/>
                </a:lnTo>
                <a:cubicBezTo>
                  <a:pt x="20529" y="5203"/>
                  <a:pt x="19257" y="3149"/>
                  <a:pt x="17807" y="3149"/>
                </a:cubicBezTo>
                <a:cubicBezTo>
                  <a:pt x="17445" y="3149"/>
                  <a:pt x="17071" y="3277"/>
                  <a:pt x="16703" y="3598"/>
                </a:cubicBezTo>
                <a:cubicBezTo>
                  <a:pt x="16703" y="3598"/>
                  <a:pt x="16928" y="0"/>
                  <a:pt x="14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-242962" y="2392322"/>
            <a:ext cx="1387357" cy="417248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type="title"/>
          </p:nvPr>
        </p:nvSpPr>
        <p:spPr>
          <a:xfrm>
            <a:off x="2816825" y="516850"/>
            <a:ext cx="5612100" cy="2529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180000" dist="1333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MAIN_POINT_1_1"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>
            <a:off x="2454200" y="1631275"/>
            <a:ext cx="4048200" cy="40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168475" y="3643450"/>
            <a:ext cx="4374003" cy="1706364"/>
          </a:xfrm>
          <a:custGeom>
            <a:rect b="b" l="l" r="r" t="t"/>
            <a:pathLst>
              <a:path extrusionOk="0" h="8800" w="24459">
                <a:moveTo>
                  <a:pt x="23020" y="0"/>
                </a:moveTo>
                <a:cubicBezTo>
                  <a:pt x="22226" y="0"/>
                  <a:pt x="21582" y="644"/>
                  <a:pt x="21582" y="1438"/>
                </a:cubicBezTo>
                <a:cubicBezTo>
                  <a:pt x="21582" y="1522"/>
                  <a:pt x="21592" y="1597"/>
                  <a:pt x="21608" y="1681"/>
                </a:cubicBezTo>
                <a:cubicBezTo>
                  <a:pt x="21492" y="1663"/>
                  <a:pt x="21366" y="1655"/>
                  <a:pt x="21241" y="1655"/>
                </a:cubicBezTo>
                <a:cubicBezTo>
                  <a:pt x="20163" y="1655"/>
                  <a:pt x="19226" y="2298"/>
                  <a:pt x="18809" y="3217"/>
                </a:cubicBezTo>
                <a:cubicBezTo>
                  <a:pt x="18642" y="3167"/>
                  <a:pt x="18466" y="3143"/>
                  <a:pt x="18292" y="3143"/>
                </a:cubicBezTo>
                <a:cubicBezTo>
                  <a:pt x="18115" y="3143"/>
                  <a:pt x="17957" y="3167"/>
                  <a:pt x="17798" y="3209"/>
                </a:cubicBezTo>
                <a:cubicBezTo>
                  <a:pt x="17798" y="2214"/>
                  <a:pt x="16996" y="1412"/>
                  <a:pt x="16001" y="1412"/>
                </a:cubicBezTo>
                <a:cubicBezTo>
                  <a:pt x="15165" y="1412"/>
                  <a:pt x="14463" y="1982"/>
                  <a:pt x="14263" y="2758"/>
                </a:cubicBezTo>
                <a:cubicBezTo>
                  <a:pt x="13587" y="2826"/>
                  <a:pt x="13043" y="3377"/>
                  <a:pt x="12985" y="4069"/>
                </a:cubicBezTo>
                <a:cubicBezTo>
                  <a:pt x="12500" y="3444"/>
                  <a:pt x="11740" y="3042"/>
                  <a:pt x="10888" y="3042"/>
                </a:cubicBezTo>
                <a:cubicBezTo>
                  <a:pt x="9743" y="3042"/>
                  <a:pt x="8766" y="3760"/>
                  <a:pt x="8389" y="4771"/>
                </a:cubicBezTo>
                <a:cubicBezTo>
                  <a:pt x="8130" y="4621"/>
                  <a:pt x="7821" y="4530"/>
                  <a:pt x="7495" y="4530"/>
                </a:cubicBezTo>
                <a:cubicBezTo>
                  <a:pt x="7103" y="4530"/>
                  <a:pt x="6743" y="4663"/>
                  <a:pt x="6452" y="4871"/>
                </a:cubicBezTo>
                <a:cubicBezTo>
                  <a:pt x="6151" y="4111"/>
                  <a:pt x="5407" y="3578"/>
                  <a:pt x="4537" y="3578"/>
                </a:cubicBezTo>
                <a:cubicBezTo>
                  <a:pt x="3410" y="3578"/>
                  <a:pt x="2491" y="4488"/>
                  <a:pt x="2491" y="5623"/>
                </a:cubicBezTo>
                <a:cubicBezTo>
                  <a:pt x="2491" y="5766"/>
                  <a:pt x="2507" y="5916"/>
                  <a:pt x="2531" y="6051"/>
                </a:cubicBezTo>
                <a:cubicBezTo>
                  <a:pt x="2465" y="6043"/>
                  <a:pt x="2391" y="6034"/>
                  <a:pt x="2315" y="6034"/>
                </a:cubicBezTo>
                <a:cubicBezTo>
                  <a:pt x="1863" y="6034"/>
                  <a:pt x="1462" y="6259"/>
                  <a:pt x="1204" y="6602"/>
                </a:cubicBezTo>
                <a:cubicBezTo>
                  <a:pt x="1170" y="6594"/>
                  <a:pt x="1137" y="6594"/>
                  <a:pt x="1103" y="6594"/>
                </a:cubicBezTo>
                <a:cubicBezTo>
                  <a:pt x="494" y="6594"/>
                  <a:pt x="0" y="7087"/>
                  <a:pt x="0" y="7697"/>
                </a:cubicBezTo>
                <a:cubicBezTo>
                  <a:pt x="0" y="8248"/>
                  <a:pt x="409" y="8708"/>
                  <a:pt x="937" y="8782"/>
                </a:cubicBezTo>
                <a:lnTo>
                  <a:pt x="937" y="8800"/>
                </a:lnTo>
                <a:lnTo>
                  <a:pt x="24458" y="8800"/>
                </a:lnTo>
                <a:lnTo>
                  <a:pt x="24458" y="1731"/>
                </a:lnTo>
                <a:lnTo>
                  <a:pt x="24432" y="1731"/>
                </a:lnTo>
                <a:cubicBezTo>
                  <a:pt x="24450" y="1639"/>
                  <a:pt x="24458" y="1538"/>
                  <a:pt x="24458" y="1438"/>
                </a:cubicBezTo>
                <a:cubicBezTo>
                  <a:pt x="24458" y="644"/>
                  <a:pt x="23814" y="0"/>
                  <a:pt x="23020" y="0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0" y="3261675"/>
            <a:ext cx="3801252" cy="2088151"/>
          </a:xfrm>
          <a:custGeom>
            <a:rect b="b" l="l" r="r" t="t"/>
            <a:pathLst>
              <a:path extrusionOk="0" h="8582" w="16327">
                <a:moveTo>
                  <a:pt x="1697" y="1"/>
                </a:moveTo>
                <a:cubicBezTo>
                  <a:pt x="760" y="1"/>
                  <a:pt x="0" y="761"/>
                  <a:pt x="0" y="1695"/>
                </a:cubicBezTo>
                <a:lnTo>
                  <a:pt x="0" y="8582"/>
                </a:lnTo>
                <a:lnTo>
                  <a:pt x="15283" y="8582"/>
                </a:lnTo>
                <a:cubicBezTo>
                  <a:pt x="15859" y="8582"/>
                  <a:pt x="16326" y="8113"/>
                  <a:pt x="16326" y="7545"/>
                </a:cubicBezTo>
                <a:cubicBezTo>
                  <a:pt x="16326" y="6970"/>
                  <a:pt x="15859" y="6500"/>
                  <a:pt x="15283" y="6500"/>
                </a:cubicBezTo>
                <a:cubicBezTo>
                  <a:pt x="15265" y="6500"/>
                  <a:pt x="15241" y="6500"/>
                  <a:pt x="15223" y="6508"/>
                </a:cubicBezTo>
                <a:cubicBezTo>
                  <a:pt x="15057" y="5957"/>
                  <a:pt x="14598" y="5540"/>
                  <a:pt x="14020" y="5439"/>
                </a:cubicBezTo>
                <a:cubicBezTo>
                  <a:pt x="13888" y="4980"/>
                  <a:pt x="13468" y="4645"/>
                  <a:pt x="12967" y="4645"/>
                </a:cubicBezTo>
                <a:cubicBezTo>
                  <a:pt x="12716" y="4645"/>
                  <a:pt x="12492" y="4730"/>
                  <a:pt x="12307" y="4864"/>
                </a:cubicBezTo>
                <a:cubicBezTo>
                  <a:pt x="12249" y="4822"/>
                  <a:pt x="12183" y="4788"/>
                  <a:pt x="12115" y="4754"/>
                </a:cubicBezTo>
                <a:cubicBezTo>
                  <a:pt x="11874" y="4495"/>
                  <a:pt x="11539" y="4320"/>
                  <a:pt x="11154" y="4294"/>
                </a:cubicBezTo>
                <a:cubicBezTo>
                  <a:pt x="11172" y="4236"/>
                  <a:pt x="11180" y="4170"/>
                  <a:pt x="11180" y="4112"/>
                </a:cubicBezTo>
                <a:cubicBezTo>
                  <a:pt x="11188" y="4078"/>
                  <a:pt x="11188" y="4044"/>
                  <a:pt x="11188" y="4012"/>
                </a:cubicBezTo>
                <a:cubicBezTo>
                  <a:pt x="11188" y="3476"/>
                  <a:pt x="10904" y="3009"/>
                  <a:pt x="10478" y="2748"/>
                </a:cubicBezTo>
                <a:cubicBezTo>
                  <a:pt x="10370" y="2682"/>
                  <a:pt x="10252" y="2632"/>
                  <a:pt x="10127" y="2598"/>
                </a:cubicBezTo>
                <a:cubicBezTo>
                  <a:pt x="9993" y="2558"/>
                  <a:pt x="9859" y="2532"/>
                  <a:pt x="9708" y="2532"/>
                </a:cubicBezTo>
                <a:cubicBezTo>
                  <a:pt x="9317" y="2532"/>
                  <a:pt x="8956" y="2690"/>
                  <a:pt x="8698" y="2941"/>
                </a:cubicBezTo>
                <a:cubicBezTo>
                  <a:pt x="8648" y="2991"/>
                  <a:pt x="8597" y="3041"/>
                  <a:pt x="8555" y="3091"/>
                </a:cubicBezTo>
                <a:cubicBezTo>
                  <a:pt x="8531" y="3059"/>
                  <a:pt x="8505" y="3025"/>
                  <a:pt x="8481" y="2991"/>
                </a:cubicBezTo>
                <a:cubicBezTo>
                  <a:pt x="8423" y="2909"/>
                  <a:pt x="8347" y="2832"/>
                  <a:pt x="8273" y="2774"/>
                </a:cubicBezTo>
                <a:cubicBezTo>
                  <a:pt x="8180" y="2690"/>
                  <a:pt x="8072" y="2632"/>
                  <a:pt x="7964" y="2582"/>
                </a:cubicBezTo>
                <a:cubicBezTo>
                  <a:pt x="7863" y="2540"/>
                  <a:pt x="7753" y="2516"/>
                  <a:pt x="7645" y="2498"/>
                </a:cubicBezTo>
                <a:cubicBezTo>
                  <a:pt x="7587" y="2490"/>
                  <a:pt x="7537" y="2490"/>
                  <a:pt x="7478" y="2490"/>
                </a:cubicBezTo>
                <a:cubicBezTo>
                  <a:pt x="7294" y="2490"/>
                  <a:pt x="7111" y="2532"/>
                  <a:pt x="6951" y="2608"/>
                </a:cubicBezTo>
                <a:cubicBezTo>
                  <a:pt x="6877" y="2540"/>
                  <a:pt x="6801" y="2482"/>
                  <a:pt x="6718" y="2423"/>
                </a:cubicBezTo>
                <a:cubicBezTo>
                  <a:pt x="6634" y="2381"/>
                  <a:pt x="6550" y="2339"/>
                  <a:pt x="6460" y="2297"/>
                </a:cubicBezTo>
                <a:cubicBezTo>
                  <a:pt x="6267" y="2223"/>
                  <a:pt x="6049" y="2181"/>
                  <a:pt x="5816" y="2181"/>
                </a:cubicBezTo>
                <a:cubicBezTo>
                  <a:pt x="5465" y="2181"/>
                  <a:pt x="5138" y="2281"/>
                  <a:pt x="4863" y="2465"/>
                </a:cubicBezTo>
                <a:cubicBezTo>
                  <a:pt x="4863" y="1880"/>
                  <a:pt x="4386" y="1413"/>
                  <a:pt x="3802" y="1413"/>
                </a:cubicBezTo>
                <a:cubicBezTo>
                  <a:pt x="3652" y="1413"/>
                  <a:pt x="3510" y="1445"/>
                  <a:pt x="3383" y="1505"/>
                </a:cubicBezTo>
                <a:cubicBezTo>
                  <a:pt x="3283" y="661"/>
                  <a:pt x="2565" y="1"/>
                  <a:pt x="1697" y="1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445004" y="1705727"/>
            <a:ext cx="8307820" cy="1852244"/>
            <a:chOff x="445004" y="1705727"/>
            <a:chExt cx="8307820" cy="1852244"/>
          </a:xfrm>
        </p:grpSpPr>
        <p:sp>
          <p:nvSpPr>
            <p:cNvPr id="180" name="Google Shape;180;p17"/>
            <p:cNvSpPr/>
            <p:nvPr/>
          </p:nvSpPr>
          <p:spPr>
            <a:xfrm>
              <a:off x="445004" y="1705727"/>
              <a:ext cx="732390" cy="329790"/>
            </a:xfrm>
            <a:custGeom>
              <a:rect b="b" l="l" r="r" t="t"/>
              <a:pathLst>
                <a:path extrusionOk="0" h="4395" w="9760">
                  <a:moveTo>
                    <a:pt x="7780" y="0"/>
                  </a:moveTo>
                  <a:cubicBezTo>
                    <a:pt x="7637" y="0"/>
                    <a:pt x="7487" y="0"/>
                    <a:pt x="7337" y="16"/>
                  </a:cubicBezTo>
                  <a:cubicBezTo>
                    <a:pt x="7186" y="32"/>
                    <a:pt x="7036" y="58"/>
                    <a:pt x="6893" y="90"/>
                  </a:cubicBezTo>
                  <a:cubicBezTo>
                    <a:pt x="6743" y="125"/>
                    <a:pt x="6601" y="167"/>
                    <a:pt x="6458" y="225"/>
                  </a:cubicBezTo>
                  <a:cubicBezTo>
                    <a:pt x="5891" y="433"/>
                    <a:pt x="5373" y="802"/>
                    <a:pt x="4972" y="1278"/>
                  </a:cubicBezTo>
                  <a:cubicBezTo>
                    <a:pt x="4772" y="1512"/>
                    <a:pt x="4603" y="1771"/>
                    <a:pt x="4471" y="2056"/>
                  </a:cubicBezTo>
                  <a:lnTo>
                    <a:pt x="4463" y="2064"/>
                  </a:lnTo>
                  <a:cubicBezTo>
                    <a:pt x="4294" y="1895"/>
                    <a:pt x="4112" y="1755"/>
                    <a:pt x="3911" y="1637"/>
                  </a:cubicBezTo>
                  <a:cubicBezTo>
                    <a:pt x="3467" y="1377"/>
                    <a:pt x="2957" y="1242"/>
                    <a:pt x="2451" y="1242"/>
                  </a:cubicBezTo>
                  <a:cubicBezTo>
                    <a:pt x="2422" y="1242"/>
                    <a:pt x="2394" y="1243"/>
                    <a:pt x="2365" y="1244"/>
                  </a:cubicBezTo>
                  <a:cubicBezTo>
                    <a:pt x="2097" y="1254"/>
                    <a:pt x="1838" y="1304"/>
                    <a:pt x="1587" y="1386"/>
                  </a:cubicBezTo>
                  <a:cubicBezTo>
                    <a:pt x="1563" y="1386"/>
                    <a:pt x="1529" y="1404"/>
                    <a:pt x="1495" y="1412"/>
                  </a:cubicBezTo>
                  <a:lnTo>
                    <a:pt x="1405" y="1454"/>
                  </a:lnTo>
                  <a:cubicBezTo>
                    <a:pt x="1345" y="1478"/>
                    <a:pt x="1286" y="1494"/>
                    <a:pt x="1228" y="1528"/>
                  </a:cubicBezTo>
                  <a:lnTo>
                    <a:pt x="1062" y="1621"/>
                  </a:lnTo>
                  <a:cubicBezTo>
                    <a:pt x="1004" y="1655"/>
                    <a:pt x="953" y="1695"/>
                    <a:pt x="903" y="1729"/>
                  </a:cubicBezTo>
                  <a:lnTo>
                    <a:pt x="819" y="1779"/>
                  </a:lnTo>
                  <a:cubicBezTo>
                    <a:pt x="793" y="1805"/>
                    <a:pt x="769" y="1821"/>
                    <a:pt x="753" y="1845"/>
                  </a:cubicBezTo>
                  <a:cubicBezTo>
                    <a:pt x="703" y="1879"/>
                    <a:pt x="653" y="1921"/>
                    <a:pt x="603" y="1963"/>
                  </a:cubicBezTo>
                  <a:lnTo>
                    <a:pt x="476" y="2106"/>
                  </a:lnTo>
                  <a:cubicBezTo>
                    <a:pt x="452" y="2122"/>
                    <a:pt x="434" y="2146"/>
                    <a:pt x="410" y="2172"/>
                  </a:cubicBezTo>
                  <a:lnTo>
                    <a:pt x="352" y="2246"/>
                  </a:lnTo>
                  <a:cubicBezTo>
                    <a:pt x="318" y="2296"/>
                    <a:pt x="276" y="2339"/>
                    <a:pt x="242" y="2389"/>
                  </a:cubicBezTo>
                  <a:cubicBezTo>
                    <a:pt x="209" y="2447"/>
                    <a:pt x="183" y="2497"/>
                    <a:pt x="151" y="2547"/>
                  </a:cubicBezTo>
                  <a:cubicBezTo>
                    <a:pt x="133" y="2581"/>
                    <a:pt x="117" y="2607"/>
                    <a:pt x="109" y="2631"/>
                  </a:cubicBezTo>
                  <a:lnTo>
                    <a:pt x="67" y="2716"/>
                  </a:lnTo>
                  <a:cubicBezTo>
                    <a:pt x="41" y="2766"/>
                    <a:pt x="25" y="2824"/>
                    <a:pt x="1" y="2882"/>
                  </a:cubicBezTo>
                  <a:lnTo>
                    <a:pt x="125" y="2748"/>
                  </a:lnTo>
                  <a:lnTo>
                    <a:pt x="183" y="2689"/>
                  </a:lnTo>
                  <a:cubicBezTo>
                    <a:pt x="209" y="2665"/>
                    <a:pt x="234" y="2647"/>
                    <a:pt x="252" y="2631"/>
                  </a:cubicBezTo>
                  <a:lnTo>
                    <a:pt x="384" y="2515"/>
                  </a:lnTo>
                  <a:lnTo>
                    <a:pt x="518" y="2415"/>
                  </a:lnTo>
                  <a:lnTo>
                    <a:pt x="585" y="2365"/>
                  </a:lnTo>
                  <a:cubicBezTo>
                    <a:pt x="611" y="2347"/>
                    <a:pt x="635" y="2339"/>
                    <a:pt x="661" y="2322"/>
                  </a:cubicBezTo>
                  <a:lnTo>
                    <a:pt x="803" y="2238"/>
                  </a:lnTo>
                  <a:lnTo>
                    <a:pt x="953" y="2164"/>
                  </a:lnTo>
                  <a:cubicBezTo>
                    <a:pt x="978" y="2156"/>
                    <a:pt x="1004" y="2138"/>
                    <a:pt x="1028" y="2130"/>
                  </a:cubicBezTo>
                  <a:lnTo>
                    <a:pt x="1104" y="2096"/>
                  </a:lnTo>
                  <a:cubicBezTo>
                    <a:pt x="1304" y="2014"/>
                    <a:pt x="1521" y="1972"/>
                    <a:pt x="1722" y="1937"/>
                  </a:cubicBezTo>
                  <a:lnTo>
                    <a:pt x="1880" y="1921"/>
                  </a:lnTo>
                  <a:lnTo>
                    <a:pt x="2038" y="1921"/>
                  </a:lnTo>
                  <a:cubicBezTo>
                    <a:pt x="2058" y="1920"/>
                    <a:pt x="2079" y="1919"/>
                    <a:pt x="2099" y="1919"/>
                  </a:cubicBezTo>
                  <a:cubicBezTo>
                    <a:pt x="2179" y="1919"/>
                    <a:pt x="2261" y="1929"/>
                    <a:pt x="2347" y="1929"/>
                  </a:cubicBezTo>
                  <a:cubicBezTo>
                    <a:pt x="2397" y="1937"/>
                    <a:pt x="2448" y="1955"/>
                    <a:pt x="2498" y="1955"/>
                  </a:cubicBezTo>
                  <a:lnTo>
                    <a:pt x="2574" y="1972"/>
                  </a:lnTo>
                  <a:cubicBezTo>
                    <a:pt x="2598" y="1972"/>
                    <a:pt x="2624" y="1980"/>
                    <a:pt x="2648" y="1988"/>
                  </a:cubicBezTo>
                  <a:lnTo>
                    <a:pt x="2790" y="2030"/>
                  </a:lnTo>
                  <a:cubicBezTo>
                    <a:pt x="2841" y="2046"/>
                    <a:pt x="2883" y="2064"/>
                    <a:pt x="2933" y="2080"/>
                  </a:cubicBezTo>
                  <a:lnTo>
                    <a:pt x="2999" y="2106"/>
                  </a:lnTo>
                  <a:lnTo>
                    <a:pt x="3067" y="2138"/>
                  </a:lnTo>
                  <a:lnTo>
                    <a:pt x="3210" y="2196"/>
                  </a:lnTo>
                  <a:lnTo>
                    <a:pt x="3334" y="2280"/>
                  </a:lnTo>
                  <a:lnTo>
                    <a:pt x="3400" y="2314"/>
                  </a:lnTo>
                  <a:cubicBezTo>
                    <a:pt x="3418" y="2330"/>
                    <a:pt x="3442" y="2339"/>
                    <a:pt x="3460" y="2357"/>
                  </a:cubicBezTo>
                  <a:cubicBezTo>
                    <a:pt x="3785" y="2581"/>
                    <a:pt x="4044" y="2882"/>
                    <a:pt x="4220" y="3233"/>
                  </a:cubicBezTo>
                  <a:lnTo>
                    <a:pt x="4796" y="4394"/>
                  </a:lnTo>
                  <a:lnTo>
                    <a:pt x="5073" y="3117"/>
                  </a:lnTo>
                  <a:cubicBezTo>
                    <a:pt x="5123" y="2882"/>
                    <a:pt x="5197" y="2657"/>
                    <a:pt x="5297" y="2447"/>
                  </a:cubicBezTo>
                  <a:cubicBezTo>
                    <a:pt x="5347" y="2339"/>
                    <a:pt x="5405" y="2230"/>
                    <a:pt x="5466" y="2130"/>
                  </a:cubicBezTo>
                  <a:lnTo>
                    <a:pt x="5516" y="2056"/>
                  </a:lnTo>
                  <a:lnTo>
                    <a:pt x="5566" y="1980"/>
                  </a:lnTo>
                  <a:cubicBezTo>
                    <a:pt x="5590" y="1929"/>
                    <a:pt x="5632" y="1879"/>
                    <a:pt x="5666" y="1837"/>
                  </a:cubicBezTo>
                  <a:cubicBezTo>
                    <a:pt x="5807" y="1645"/>
                    <a:pt x="5975" y="1470"/>
                    <a:pt x="6157" y="1312"/>
                  </a:cubicBezTo>
                  <a:cubicBezTo>
                    <a:pt x="6250" y="1236"/>
                    <a:pt x="6342" y="1161"/>
                    <a:pt x="6442" y="1093"/>
                  </a:cubicBezTo>
                  <a:cubicBezTo>
                    <a:pt x="6500" y="1061"/>
                    <a:pt x="6551" y="1027"/>
                    <a:pt x="6601" y="1003"/>
                  </a:cubicBezTo>
                  <a:cubicBezTo>
                    <a:pt x="6651" y="969"/>
                    <a:pt x="6701" y="935"/>
                    <a:pt x="6759" y="911"/>
                  </a:cubicBezTo>
                  <a:cubicBezTo>
                    <a:pt x="6978" y="792"/>
                    <a:pt x="7202" y="702"/>
                    <a:pt x="7445" y="634"/>
                  </a:cubicBezTo>
                  <a:cubicBezTo>
                    <a:pt x="7688" y="568"/>
                    <a:pt x="7938" y="526"/>
                    <a:pt x="8197" y="518"/>
                  </a:cubicBezTo>
                  <a:cubicBezTo>
                    <a:pt x="8275" y="513"/>
                    <a:pt x="8355" y="510"/>
                    <a:pt x="8436" y="510"/>
                  </a:cubicBezTo>
                  <a:cubicBezTo>
                    <a:pt x="8614" y="510"/>
                    <a:pt x="8796" y="523"/>
                    <a:pt x="8975" y="552"/>
                  </a:cubicBezTo>
                  <a:cubicBezTo>
                    <a:pt x="9234" y="592"/>
                    <a:pt x="9500" y="660"/>
                    <a:pt x="9759" y="752"/>
                  </a:cubicBezTo>
                  <a:cubicBezTo>
                    <a:pt x="9350" y="383"/>
                    <a:pt x="8807" y="133"/>
                    <a:pt x="8223" y="40"/>
                  </a:cubicBezTo>
                  <a:cubicBezTo>
                    <a:pt x="8081" y="16"/>
                    <a:pt x="7930" y="8"/>
                    <a:pt x="7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761502">
              <a:off x="939615" y="2828528"/>
              <a:ext cx="380806" cy="275286"/>
            </a:xfrm>
            <a:custGeom>
              <a:rect b="b" l="l" r="r" t="t"/>
              <a:pathLst>
                <a:path extrusionOk="0" h="6650" w="9199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7876912" y="1749914"/>
              <a:ext cx="875911" cy="394429"/>
            </a:xfrm>
            <a:custGeom>
              <a:rect b="b" l="l" r="r" t="t"/>
              <a:pathLst>
                <a:path extrusionOk="0" h="4395" w="9760">
                  <a:moveTo>
                    <a:pt x="7780" y="0"/>
                  </a:moveTo>
                  <a:cubicBezTo>
                    <a:pt x="7637" y="0"/>
                    <a:pt x="7487" y="0"/>
                    <a:pt x="7337" y="16"/>
                  </a:cubicBezTo>
                  <a:cubicBezTo>
                    <a:pt x="7186" y="32"/>
                    <a:pt x="7036" y="58"/>
                    <a:pt x="6893" y="90"/>
                  </a:cubicBezTo>
                  <a:cubicBezTo>
                    <a:pt x="6743" y="125"/>
                    <a:pt x="6601" y="167"/>
                    <a:pt x="6458" y="225"/>
                  </a:cubicBezTo>
                  <a:cubicBezTo>
                    <a:pt x="5891" y="433"/>
                    <a:pt x="5373" y="802"/>
                    <a:pt x="4972" y="1278"/>
                  </a:cubicBezTo>
                  <a:cubicBezTo>
                    <a:pt x="4772" y="1512"/>
                    <a:pt x="4603" y="1771"/>
                    <a:pt x="4471" y="2056"/>
                  </a:cubicBezTo>
                  <a:lnTo>
                    <a:pt x="4463" y="2064"/>
                  </a:lnTo>
                  <a:cubicBezTo>
                    <a:pt x="4294" y="1895"/>
                    <a:pt x="4112" y="1755"/>
                    <a:pt x="3911" y="1637"/>
                  </a:cubicBezTo>
                  <a:cubicBezTo>
                    <a:pt x="3467" y="1377"/>
                    <a:pt x="2957" y="1242"/>
                    <a:pt x="2451" y="1242"/>
                  </a:cubicBezTo>
                  <a:cubicBezTo>
                    <a:pt x="2422" y="1242"/>
                    <a:pt x="2394" y="1243"/>
                    <a:pt x="2365" y="1244"/>
                  </a:cubicBezTo>
                  <a:cubicBezTo>
                    <a:pt x="2097" y="1254"/>
                    <a:pt x="1838" y="1304"/>
                    <a:pt x="1587" y="1386"/>
                  </a:cubicBezTo>
                  <a:cubicBezTo>
                    <a:pt x="1563" y="1386"/>
                    <a:pt x="1529" y="1404"/>
                    <a:pt x="1495" y="1412"/>
                  </a:cubicBezTo>
                  <a:lnTo>
                    <a:pt x="1405" y="1454"/>
                  </a:lnTo>
                  <a:cubicBezTo>
                    <a:pt x="1345" y="1478"/>
                    <a:pt x="1286" y="1494"/>
                    <a:pt x="1228" y="1528"/>
                  </a:cubicBezTo>
                  <a:lnTo>
                    <a:pt x="1062" y="1621"/>
                  </a:lnTo>
                  <a:cubicBezTo>
                    <a:pt x="1004" y="1655"/>
                    <a:pt x="953" y="1695"/>
                    <a:pt x="903" y="1729"/>
                  </a:cubicBezTo>
                  <a:lnTo>
                    <a:pt x="819" y="1779"/>
                  </a:lnTo>
                  <a:cubicBezTo>
                    <a:pt x="793" y="1805"/>
                    <a:pt x="769" y="1821"/>
                    <a:pt x="753" y="1845"/>
                  </a:cubicBezTo>
                  <a:cubicBezTo>
                    <a:pt x="703" y="1879"/>
                    <a:pt x="653" y="1921"/>
                    <a:pt x="603" y="1963"/>
                  </a:cubicBezTo>
                  <a:lnTo>
                    <a:pt x="476" y="2106"/>
                  </a:lnTo>
                  <a:cubicBezTo>
                    <a:pt x="452" y="2122"/>
                    <a:pt x="434" y="2146"/>
                    <a:pt x="410" y="2172"/>
                  </a:cubicBezTo>
                  <a:lnTo>
                    <a:pt x="352" y="2246"/>
                  </a:lnTo>
                  <a:cubicBezTo>
                    <a:pt x="318" y="2296"/>
                    <a:pt x="276" y="2339"/>
                    <a:pt x="242" y="2389"/>
                  </a:cubicBezTo>
                  <a:cubicBezTo>
                    <a:pt x="209" y="2447"/>
                    <a:pt x="183" y="2497"/>
                    <a:pt x="151" y="2547"/>
                  </a:cubicBezTo>
                  <a:cubicBezTo>
                    <a:pt x="133" y="2581"/>
                    <a:pt x="117" y="2607"/>
                    <a:pt x="109" y="2631"/>
                  </a:cubicBezTo>
                  <a:lnTo>
                    <a:pt x="67" y="2716"/>
                  </a:lnTo>
                  <a:cubicBezTo>
                    <a:pt x="41" y="2766"/>
                    <a:pt x="25" y="2824"/>
                    <a:pt x="1" y="2882"/>
                  </a:cubicBezTo>
                  <a:lnTo>
                    <a:pt x="125" y="2748"/>
                  </a:lnTo>
                  <a:lnTo>
                    <a:pt x="183" y="2689"/>
                  </a:lnTo>
                  <a:cubicBezTo>
                    <a:pt x="209" y="2665"/>
                    <a:pt x="234" y="2647"/>
                    <a:pt x="252" y="2631"/>
                  </a:cubicBezTo>
                  <a:lnTo>
                    <a:pt x="384" y="2515"/>
                  </a:lnTo>
                  <a:lnTo>
                    <a:pt x="518" y="2415"/>
                  </a:lnTo>
                  <a:lnTo>
                    <a:pt x="585" y="2365"/>
                  </a:lnTo>
                  <a:cubicBezTo>
                    <a:pt x="611" y="2347"/>
                    <a:pt x="635" y="2339"/>
                    <a:pt x="661" y="2322"/>
                  </a:cubicBezTo>
                  <a:lnTo>
                    <a:pt x="803" y="2238"/>
                  </a:lnTo>
                  <a:lnTo>
                    <a:pt x="953" y="2164"/>
                  </a:lnTo>
                  <a:cubicBezTo>
                    <a:pt x="978" y="2156"/>
                    <a:pt x="1004" y="2138"/>
                    <a:pt x="1028" y="2130"/>
                  </a:cubicBezTo>
                  <a:lnTo>
                    <a:pt x="1104" y="2096"/>
                  </a:lnTo>
                  <a:cubicBezTo>
                    <a:pt x="1304" y="2014"/>
                    <a:pt x="1521" y="1972"/>
                    <a:pt x="1722" y="1937"/>
                  </a:cubicBezTo>
                  <a:lnTo>
                    <a:pt x="1880" y="1921"/>
                  </a:lnTo>
                  <a:lnTo>
                    <a:pt x="2038" y="1921"/>
                  </a:lnTo>
                  <a:cubicBezTo>
                    <a:pt x="2058" y="1920"/>
                    <a:pt x="2079" y="1919"/>
                    <a:pt x="2099" y="1919"/>
                  </a:cubicBezTo>
                  <a:cubicBezTo>
                    <a:pt x="2179" y="1919"/>
                    <a:pt x="2261" y="1929"/>
                    <a:pt x="2347" y="1929"/>
                  </a:cubicBezTo>
                  <a:cubicBezTo>
                    <a:pt x="2397" y="1937"/>
                    <a:pt x="2448" y="1955"/>
                    <a:pt x="2498" y="1955"/>
                  </a:cubicBezTo>
                  <a:lnTo>
                    <a:pt x="2574" y="1972"/>
                  </a:lnTo>
                  <a:cubicBezTo>
                    <a:pt x="2598" y="1972"/>
                    <a:pt x="2624" y="1980"/>
                    <a:pt x="2648" y="1988"/>
                  </a:cubicBezTo>
                  <a:lnTo>
                    <a:pt x="2790" y="2030"/>
                  </a:lnTo>
                  <a:cubicBezTo>
                    <a:pt x="2841" y="2046"/>
                    <a:pt x="2883" y="2064"/>
                    <a:pt x="2933" y="2080"/>
                  </a:cubicBezTo>
                  <a:lnTo>
                    <a:pt x="2999" y="2106"/>
                  </a:lnTo>
                  <a:lnTo>
                    <a:pt x="3067" y="2138"/>
                  </a:lnTo>
                  <a:lnTo>
                    <a:pt x="3210" y="2196"/>
                  </a:lnTo>
                  <a:lnTo>
                    <a:pt x="3334" y="2280"/>
                  </a:lnTo>
                  <a:lnTo>
                    <a:pt x="3400" y="2314"/>
                  </a:lnTo>
                  <a:cubicBezTo>
                    <a:pt x="3418" y="2330"/>
                    <a:pt x="3442" y="2339"/>
                    <a:pt x="3460" y="2357"/>
                  </a:cubicBezTo>
                  <a:cubicBezTo>
                    <a:pt x="3785" y="2581"/>
                    <a:pt x="4044" y="2882"/>
                    <a:pt x="4220" y="3233"/>
                  </a:cubicBezTo>
                  <a:lnTo>
                    <a:pt x="4796" y="4394"/>
                  </a:lnTo>
                  <a:lnTo>
                    <a:pt x="5073" y="3117"/>
                  </a:lnTo>
                  <a:cubicBezTo>
                    <a:pt x="5123" y="2882"/>
                    <a:pt x="5197" y="2657"/>
                    <a:pt x="5297" y="2447"/>
                  </a:cubicBezTo>
                  <a:cubicBezTo>
                    <a:pt x="5347" y="2339"/>
                    <a:pt x="5405" y="2230"/>
                    <a:pt x="5466" y="2130"/>
                  </a:cubicBezTo>
                  <a:lnTo>
                    <a:pt x="5516" y="2056"/>
                  </a:lnTo>
                  <a:lnTo>
                    <a:pt x="5566" y="1980"/>
                  </a:lnTo>
                  <a:cubicBezTo>
                    <a:pt x="5590" y="1929"/>
                    <a:pt x="5632" y="1879"/>
                    <a:pt x="5666" y="1837"/>
                  </a:cubicBezTo>
                  <a:cubicBezTo>
                    <a:pt x="5807" y="1645"/>
                    <a:pt x="5975" y="1470"/>
                    <a:pt x="6157" y="1312"/>
                  </a:cubicBezTo>
                  <a:cubicBezTo>
                    <a:pt x="6250" y="1236"/>
                    <a:pt x="6342" y="1161"/>
                    <a:pt x="6442" y="1093"/>
                  </a:cubicBezTo>
                  <a:cubicBezTo>
                    <a:pt x="6500" y="1061"/>
                    <a:pt x="6551" y="1027"/>
                    <a:pt x="6601" y="1003"/>
                  </a:cubicBezTo>
                  <a:cubicBezTo>
                    <a:pt x="6651" y="969"/>
                    <a:pt x="6701" y="935"/>
                    <a:pt x="6759" y="911"/>
                  </a:cubicBezTo>
                  <a:cubicBezTo>
                    <a:pt x="6978" y="792"/>
                    <a:pt x="7202" y="702"/>
                    <a:pt x="7445" y="634"/>
                  </a:cubicBezTo>
                  <a:cubicBezTo>
                    <a:pt x="7688" y="568"/>
                    <a:pt x="7938" y="526"/>
                    <a:pt x="8197" y="518"/>
                  </a:cubicBezTo>
                  <a:cubicBezTo>
                    <a:pt x="8275" y="513"/>
                    <a:pt x="8355" y="510"/>
                    <a:pt x="8436" y="510"/>
                  </a:cubicBezTo>
                  <a:cubicBezTo>
                    <a:pt x="8614" y="510"/>
                    <a:pt x="8796" y="523"/>
                    <a:pt x="8975" y="552"/>
                  </a:cubicBezTo>
                  <a:cubicBezTo>
                    <a:pt x="9234" y="592"/>
                    <a:pt x="9500" y="660"/>
                    <a:pt x="9759" y="752"/>
                  </a:cubicBezTo>
                  <a:cubicBezTo>
                    <a:pt x="9350" y="383"/>
                    <a:pt x="8807" y="133"/>
                    <a:pt x="8223" y="40"/>
                  </a:cubicBezTo>
                  <a:cubicBezTo>
                    <a:pt x="8081" y="16"/>
                    <a:pt x="7930" y="8"/>
                    <a:pt x="7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flipH="1" rot="761461">
              <a:off x="6996630" y="2343878"/>
              <a:ext cx="426467" cy="308279"/>
            </a:xfrm>
            <a:custGeom>
              <a:rect b="b" l="l" r="r" t="t"/>
              <a:pathLst>
                <a:path extrusionOk="0" h="6650" w="9199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flipH="1" rot="1864319">
              <a:off x="2007836" y="1776293"/>
              <a:ext cx="260981" cy="188665"/>
            </a:xfrm>
            <a:custGeom>
              <a:rect b="b" l="l" r="r" t="t"/>
              <a:pathLst>
                <a:path extrusionOk="0" h="6650" w="9199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 flipH="1" rot="1864319">
              <a:off x="8184374" y="3315493"/>
              <a:ext cx="260981" cy="188665"/>
            </a:xfrm>
            <a:custGeom>
              <a:rect b="b" l="l" r="r" t="t"/>
              <a:pathLst>
                <a:path extrusionOk="0" h="6650" w="9199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7"/>
          <p:cNvSpPr txBox="1"/>
          <p:nvPr>
            <p:ph type="title"/>
          </p:nvPr>
        </p:nvSpPr>
        <p:spPr>
          <a:xfrm>
            <a:off x="714975" y="405175"/>
            <a:ext cx="77163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5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subTitle"/>
          </p:nvPr>
        </p:nvSpPr>
        <p:spPr>
          <a:xfrm>
            <a:off x="1605500" y="3334400"/>
            <a:ext cx="3224700" cy="823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hasCustomPrompt="1" type="title"/>
          </p:nvPr>
        </p:nvSpPr>
        <p:spPr>
          <a:xfrm>
            <a:off x="715100" y="1234100"/>
            <a:ext cx="50055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8"/>
          <p:cNvSpPr/>
          <p:nvPr/>
        </p:nvSpPr>
        <p:spPr>
          <a:xfrm>
            <a:off x="359500" y="3920850"/>
            <a:ext cx="1933382" cy="694351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243850" y="404950"/>
            <a:ext cx="2064164" cy="620759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-318675" y="322451"/>
            <a:ext cx="1360983" cy="40931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6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828178" y="163287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1828075" y="214320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2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3" type="title"/>
          </p:nvPr>
        </p:nvSpPr>
        <p:spPr>
          <a:xfrm>
            <a:off x="1828175" y="333692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4" type="subTitle"/>
          </p:nvPr>
        </p:nvSpPr>
        <p:spPr>
          <a:xfrm>
            <a:off x="1828075" y="384725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5" type="title"/>
          </p:nvPr>
        </p:nvSpPr>
        <p:spPr>
          <a:xfrm>
            <a:off x="5958953" y="163287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6" type="subTitle"/>
          </p:nvPr>
        </p:nvSpPr>
        <p:spPr>
          <a:xfrm>
            <a:off x="5958850" y="214320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7" type="title"/>
          </p:nvPr>
        </p:nvSpPr>
        <p:spPr>
          <a:xfrm>
            <a:off x="5958950" y="3336925"/>
            <a:ext cx="260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8" type="subTitle"/>
          </p:nvPr>
        </p:nvSpPr>
        <p:spPr>
          <a:xfrm>
            <a:off x="5958850" y="3847250"/>
            <a:ext cx="26049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3" name="Google Shape;203;p19"/>
          <p:cNvSpPr/>
          <p:nvPr/>
        </p:nvSpPr>
        <p:spPr>
          <a:xfrm>
            <a:off x="6559550" y="293980"/>
            <a:ext cx="2421488" cy="779257"/>
          </a:xfrm>
          <a:custGeom>
            <a:rect b="b" l="l" r="r" t="t"/>
            <a:pathLst>
              <a:path extrusionOk="0" h="13432" w="41739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>
            <p:ph hasCustomPrompt="1" idx="9" type="title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5" name="Google Shape;205;p19"/>
          <p:cNvSpPr txBox="1"/>
          <p:nvPr>
            <p:ph hasCustomPrompt="1" idx="13" type="title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/>
          <p:nvPr>
            <p:ph hasCustomPrompt="1" idx="14" type="title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/>
          <p:nvPr>
            <p:ph hasCustomPrompt="1" idx="15" type="title"/>
          </p:nvPr>
        </p:nvSpPr>
        <p:spPr>
          <a:xfrm>
            <a:off x="4798775" y="3195098"/>
            <a:ext cx="11415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60">
          <p15:clr>
            <a:srgbClr val="FA7B17"/>
          </p15:clr>
        </p15:guide>
        <p15:guide id="2" orient="horz" pos="1832">
          <p15:clr>
            <a:srgbClr val="FA7B17"/>
          </p15:clr>
        </p15:guide>
        <p15:guide id="3" pos="374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hasCustomPrompt="1"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0"/>
          <p:cNvSpPr txBox="1"/>
          <p:nvPr>
            <p:ph idx="1" type="subTitle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2" type="title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20"/>
          <p:cNvSpPr/>
          <p:nvPr/>
        </p:nvSpPr>
        <p:spPr>
          <a:xfrm>
            <a:off x="7583400" y="3457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-627350" y="4214988"/>
            <a:ext cx="4804150" cy="164247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423825" y="4177800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3216750" y="86587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2950550" y="3285900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-492300" y="3674713"/>
            <a:ext cx="4804150" cy="164247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42870" y="4111407"/>
            <a:ext cx="1258532" cy="485097"/>
          </a:xfrm>
          <a:custGeom>
            <a:rect b="b" l="l" r="r" t="t"/>
            <a:pathLst>
              <a:path extrusionOk="0" h="16325" w="42357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423825" y="4074175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583400" y="3457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hasCustomPrompt="1" type="title"/>
          </p:nvPr>
        </p:nvSpPr>
        <p:spPr>
          <a:xfrm>
            <a:off x="4575313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4575325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2" type="title"/>
          </p:nvPr>
        </p:nvSpPr>
        <p:spPr>
          <a:xfrm>
            <a:off x="4575325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1_1_1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4949002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flipH="1">
            <a:off x="7392708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flipH="1">
            <a:off x="3860301" y="1001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flipH="1">
            <a:off x="194066" y="4126503"/>
            <a:ext cx="2410533" cy="86156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hasCustomPrompt="1"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21"/>
          <p:cNvSpPr txBox="1"/>
          <p:nvPr>
            <p:ph idx="1" type="subTitle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2" type="title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3326831"/>
            <a:ext cx="9144002" cy="2193128"/>
            <a:chOff x="0" y="3252381"/>
            <a:chExt cx="9144002" cy="2193128"/>
          </a:xfrm>
        </p:grpSpPr>
        <p:sp>
          <p:nvSpPr>
            <p:cNvPr id="226" name="Google Shape;226;p22"/>
            <p:cNvSpPr/>
            <p:nvPr/>
          </p:nvSpPr>
          <p:spPr>
            <a:xfrm>
              <a:off x="1591697" y="3252381"/>
              <a:ext cx="5762063" cy="2193128"/>
            </a:xfrm>
            <a:custGeom>
              <a:rect b="b" l="l" r="r" t="t"/>
              <a:pathLst>
                <a:path extrusionOk="0" h="13167" w="34594">
                  <a:moveTo>
                    <a:pt x="15847" y="0"/>
                  </a:moveTo>
                  <a:cubicBezTo>
                    <a:pt x="15074" y="0"/>
                    <a:pt x="13338" y="218"/>
                    <a:pt x="12384" y="2045"/>
                  </a:cubicBezTo>
                  <a:cubicBezTo>
                    <a:pt x="12384" y="2045"/>
                    <a:pt x="11977" y="1908"/>
                    <a:pt x="11453" y="1908"/>
                  </a:cubicBezTo>
                  <a:cubicBezTo>
                    <a:pt x="10708" y="1908"/>
                    <a:pt x="9725" y="2184"/>
                    <a:pt x="9333" y="3523"/>
                  </a:cubicBezTo>
                  <a:cubicBezTo>
                    <a:pt x="9333" y="3523"/>
                    <a:pt x="8808" y="3334"/>
                    <a:pt x="8150" y="3334"/>
                  </a:cubicBezTo>
                  <a:cubicBezTo>
                    <a:pt x="7284" y="3334"/>
                    <a:pt x="6189" y="3660"/>
                    <a:pt x="5758" y="5169"/>
                  </a:cubicBezTo>
                  <a:cubicBezTo>
                    <a:pt x="5758" y="5169"/>
                    <a:pt x="5629" y="5137"/>
                    <a:pt x="5443" y="5137"/>
                  </a:cubicBezTo>
                  <a:cubicBezTo>
                    <a:pt x="5045" y="5137"/>
                    <a:pt x="4383" y="5284"/>
                    <a:pt x="4143" y="6206"/>
                  </a:cubicBezTo>
                  <a:cubicBezTo>
                    <a:pt x="4143" y="6206"/>
                    <a:pt x="3850" y="6153"/>
                    <a:pt x="3407" y="6153"/>
                  </a:cubicBezTo>
                  <a:cubicBezTo>
                    <a:pt x="2481" y="6153"/>
                    <a:pt x="904" y="6386"/>
                    <a:pt x="0" y="7826"/>
                  </a:cubicBezTo>
                  <a:lnTo>
                    <a:pt x="6275" y="13167"/>
                  </a:lnTo>
                  <a:lnTo>
                    <a:pt x="34208" y="11587"/>
                  </a:lnTo>
                  <a:lnTo>
                    <a:pt x="34593" y="8111"/>
                  </a:lnTo>
                  <a:cubicBezTo>
                    <a:pt x="34593" y="8111"/>
                    <a:pt x="34108" y="7199"/>
                    <a:pt x="32771" y="7199"/>
                  </a:cubicBezTo>
                  <a:cubicBezTo>
                    <a:pt x="32434" y="7199"/>
                    <a:pt x="32044" y="7257"/>
                    <a:pt x="31593" y="7401"/>
                  </a:cubicBezTo>
                  <a:cubicBezTo>
                    <a:pt x="31593" y="7401"/>
                    <a:pt x="31075" y="6583"/>
                    <a:pt x="29985" y="6583"/>
                  </a:cubicBezTo>
                  <a:cubicBezTo>
                    <a:pt x="29762" y="6583"/>
                    <a:pt x="29516" y="6617"/>
                    <a:pt x="29245" y="6699"/>
                  </a:cubicBezTo>
                  <a:cubicBezTo>
                    <a:pt x="29245" y="6699"/>
                    <a:pt x="28768" y="5303"/>
                    <a:pt x="27056" y="5303"/>
                  </a:cubicBezTo>
                  <a:cubicBezTo>
                    <a:pt x="26691" y="5303"/>
                    <a:pt x="26270" y="5366"/>
                    <a:pt x="25786" y="5520"/>
                  </a:cubicBezTo>
                  <a:cubicBezTo>
                    <a:pt x="25786" y="5520"/>
                    <a:pt x="25331" y="4686"/>
                    <a:pt x="24346" y="4686"/>
                  </a:cubicBezTo>
                  <a:cubicBezTo>
                    <a:pt x="24099" y="4686"/>
                    <a:pt x="23820" y="4738"/>
                    <a:pt x="23506" y="4869"/>
                  </a:cubicBezTo>
                  <a:cubicBezTo>
                    <a:pt x="23506" y="4869"/>
                    <a:pt x="23096" y="2754"/>
                    <a:pt x="20675" y="2754"/>
                  </a:cubicBezTo>
                  <a:cubicBezTo>
                    <a:pt x="20327" y="2754"/>
                    <a:pt x="19938" y="2798"/>
                    <a:pt x="19503" y="2897"/>
                  </a:cubicBezTo>
                  <a:cubicBezTo>
                    <a:pt x="19503" y="2897"/>
                    <a:pt x="18759" y="214"/>
                    <a:pt x="16236" y="21"/>
                  </a:cubicBezTo>
                  <a:cubicBezTo>
                    <a:pt x="16236" y="21"/>
                    <a:pt x="16089" y="0"/>
                    <a:pt x="15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6382562" y="3339616"/>
              <a:ext cx="2761440" cy="1803872"/>
            </a:xfrm>
            <a:custGeom>
              <a:rect b="b" l="l" r="r" t="t"/>
              <a:pathLst>
                <a:path extrusionOk="0" h="10830" w="16579">
                  <a:moveTo>
                    <a:pt x="16579" y="1"/>
                  </a:moveTo>
                  <a:cubicBezTo>
                    <a:pt x="14239" y="177"/>
                    <a:pt x="13779" y="2758"/>
                    <a:pt x="13779" y="2758"/>
                  </a:cubicBezTo>
                  <a:cubicBezTo>
                    <a:pt x="13378" y="2666"/>
                    <a:pt x="13019" y="2626"/>
                    <a:pt x="12698" y="2626"/>
                  </a:cubicBezTo>
                  <a:cubicBezTo>
                    <a:pt x="10447" y="2626"/>
                    <a:pt x="10069" y="4597"/>
                    <a:pt x="10069" y="4597"/>
                  </a:cubicBezTo>
                  <a:cubicBezTo>
                    <a:pt x="9774" y="4474"/>
                    <a:pt x="9511" y="4425"/>
                    <a:pt x="9281" y="4425"/>
                  </a:cubicBezTo>
                  <a:cubicBezTo>
                    <a:pt x="8364" y="4425"/>
                    <a:pt x="7948" y="5199"/>
                    <a:pt x="7948" y="5199"/>
                  </a:cubicBezTo>
                  <a:cubicBezTo>
                    <a:pt x="7498" y="5057"/>
                    <a:pt x="7106" y="4998"/>
                    <a:pt x="6767" y="4998"/>
                  </a:cubicBezTo>
                  <a:cubicBezTo>
                    <a:pt x="5172" y="4998"/>
                    <a:pt x="4729" y="6294"/>
                    <a:pt x="4729" y="6294"/>
                  </a:cubicBezTo>
                  <a:cubicBezTo>
                    <a:pt x="4477" y="6217"/>
                    <a:pt x="4247" y="6185"/>
                    <a:pt x="4040" y="6185"/>
                  </a:cubicBezTo>
                  <a:cubicBezTo>
                    <a:pt x="3027" y="6185"/>
                    <a:pt x="2549" y="6945"/>
                    <a:pt x="2549" y="6945"/>
                  </a:cubicBezTo>
                  <a:cubicBezTo>
                    <a:pt x="2224" y="6855"/>
                    <a:pt x="1925" y="6818"/>
                    <a:pt x="1655" y="6818"/>
                  </a:cubicBezTo>
                  <a:cubicBezTo>
                    <a:pt x="608" y="6818"/>
                    <a:pt x="0" y="7362"/>
                    <a:pt x="0" y="7362"/>
                  </a:cubicBezTo>
                  <a:lnTo>
                    <a:pt x="117" y="10830"/>
                  </a:lnTo>
                  <a:lnTo>
                    <a:pt x="16579" y="10830"/>
                  </a:lnTo>
                  <a:lnTo>
                    <a:pt x="165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0" y="3669800"/>
              <a:ext cx="2788954" cy="1473695"/>
            </a:xfrm>
            <a:custGeom>
              <a:rect b="b" l="l" r="r" t="t"/>
              <a:pathLst>
                <a:path extrusionOk="0" h="7671" w="11740">
                  <a:moveTo>
                    <a:pt x="0" y="0"/>
                  </a:moveTo>
                  <a:lnTo>
                    <a:pt x="0" y="7671"/>
                  </a:lnTo>
                  <a:lnTo>
                    <a:pt x="11656" y="7671"/>
                  </a:lnTo>
                  <a:lnTo>
                    <a:pt x="11740" y="5214"/>
                  </a:lnTo>
                  <a:cubicBezTo>
                    <a:pt x="11740" y="5214"/>
                    <a:pt x="11311" y="4833"/>
                    <a:pt x="10567" y="4833"/>
                  </a:cubicBezTo>
                  <a:cubicBezTo>
                    <a:pt x="10377" y="4833"/>
                    <a:pt x="10165" y="4858"/>
                    <a:pt x="9935" y="4921"/>
                  </a:cubicBezTo>
                  <a:cubicBezTo>
                    <a:pt x="9935" y="4921"/>
                    <a:pt x="9595" y="4386"/>
                    <a:pt x="8876" y="4386"/>
                  </a:cubicBezTo>
                  <a:cubicBezTo>
                    <a:pt x="8730" y="4386"/>
                    <a:pt x="8567" y="4408"/>
                    <a:pt x="8389" y="4462"/>
                  </a:cubicBezTo>
                  <a:cubicBezTo>
                    <a:pt x="8389" y="4462"/>
                    <a:pt x="8077" y="3543"/>
                    <a:pt x="6952" y="3543"/>
                  </a:cubicBezTo>
                  <a:cubicBezTo>
                    <a:pt x="6712" y="3543"/>
                    <a:pt x="6436" y="3585"/>
                    <a:pt x="6117" y="3686"/>
                  </a:cubicBezTo>
                  <a:cubicBezTo>
                    <a:pt x="6117" y="3686"/>
                    <a:pt x="5817" y="3137"/>
                    <a:pt x="5169" y="3137"/>
                  </a:cubicBezTo>
                  <a:cubicBezTo>
                    <a:pt x="5006" y="3137"/>
                    <a:pt x="4821" y="3172"/>
                    <a:pt x="4613" y="3259"/>
                  </a:cubicBezTo>
                  <a:cubicBezTo>
                    <a:pt x="4613" y="3259"/>
                    <a:pt x="4344" y="1863"/>
                    <a:pt x="2745" y="1863"/>
                  </a:cubicBezTo>
                  <a:cubicBezTo>
                    <a:pt x="2518" y="1863"/>
                    <a:pt x="2264" y="1891"/>
                    <a:pt x="1980" y="1955"/>
                  </a:cubicBezTo>
                  <a:cubicBezTo>
                    <a:pt x="1980" y="1955"/>
                    <a:pt x="1663" y="12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2"/>
          <p:cNvSpPr/>
          <p:nvPr/>
        </p:nvSpPr>
        <p:spPr>
          <a:xfrm flipH="1">
            <a:off x="7113961" y="2143000"/>
            <a:ext cx="1676938" cy="599365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607400" y="285111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>
            <p:ph hasCustomPrompt="1" type="title"/>
          </p:nvPr>
        </p:nvSpPr>
        <p:spPr>
          <a:xfrm>
            <a:off x="2996548" y="1161363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2916298" y="3669788"/>
            <a:ext cx="3311400" cy="684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" type="title"/>
          </p:nvPr>
        </p:nvSpPr>
        <p:spPr>
          <a:xfrm>
            <a:off x="2644348" y="2235300"/>
            <a:ext cx="385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/>
          <p:nvPr/>
        </p:nvSpPr>
        <p:spPr>
          <a:xfrm>
            <a:off x="-937500" y="273046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 flipH="1">
            <a:off x="7251405" y="93800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62200" y="216988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>
            <p:ph idx="1" type="subTitle"/>
          </p:nvPr>
        </p:nvSpPr>
        <p:spPr>
          <a:xfrm>
            <a:off x="1636950" y="1391475"/>
            <a:ext cx="58701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3"/>
          <p:cNvSpPr txBox="1"/>
          <p:nvPr/>
        </p:nvSpPr>
        <p:spPr>
          <a:xfrm>
            <a:off x="2597713" y="4018925"/>
            <a:ext cx="3954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0" name="Google Shape;240;p23"/>
          <p:cNvSpPr txBox="1"/>
          <p:nvPr>
            <p:ph idx="2" type="subTitle"/>
          </p:nvPr>
        </p:nvSpPr>
        <p:spPr>
          <a:xfrm>
            <a:off x="2594700" y="3182525"/>
            <a:ext cx="3954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-1136950" y="-372275"/>
            <a:ext cx="10679450" cy="5515813"/>
          </a:xfrm>
          <a:custGeom>
            <a:rect b="b" l="l" r="r" t="t"/>
            <a:pathLst>
              <a:path extrusionOk="0" h="15242" w="28997">
                <a:moveTo>
                  <a:pt x="25988" y="1"/>
                </a:moveTo>
                <a:cubicBezTo>
                  <a:pt x="24576" y="1"/>
                  <a:pt x="23397" y="962"/>
                  <a:pt x="23062" y="2257"/>
                </a:cubicBezTo>
                <a:lnTo>
                  <a:pt x="22972" y="2257"/>
                </a:lnTo>
                <a:cubicBezTo>
                  <a:pt x="22152" y="2257"/>
                  <a:pt x="21484" y="2917"/>
                  <a:pt x="21484" y="3735"/>
                </a:cubicBezTo>
                <a:cubicBezTo>
                  <a:pt x="21484" y="4094"/>
                  <a:pt x="21608" y="4421"/>
                  <a:pt x="21819" y="4672"/>
                </a:cubicBezTo>
                <a:cubicBezTo>
                  <a:pt x="21492" y="4680"/>
                  <a:pt x="21183" y="4738"/>
                  <a:pt x="20898" y="4838"/>
                </a:cubicBezTo>
                <a:cubicBezTo>
                  <a:pt x="20339" y="4236"/>
                  <a:pt x="19537" y="3869"/>
                  <a:pt x="18660" y="3869"/>
                </a:cubicBezTo>
                <a:cubicBezTo>
                  <a:pt x="17882" y="3869"/>
                  <a:pt x="17180" y="4154"/>
                  <a:pt x="16637" y="4621"/>
                </a:cubicBezTo>
                <a:cubicBezTo>
                  <a:pt x="16354" y="4495"/>
                  <a:pt x="16043" y="4421"/>
                  <a:pt x="15710" y="4421"/>
                </a:cubicBezTo>
                <a:cubicBezTo>
                  <a:pt x="14900" y="4421"/>
                  <a:pt x="14188" y="4856"/>
                  <a:pt x="13797" y="5498"/>
                </a:cubicBezTo>
                <a:cubicBezTo>
                  <a:pt x="13320" y="4888"/>
                  <a:pt x="12576" y="4505"/>
                  <a:pt x="11750" y="4505"/>
                </a:cubicBezTo>
                <a:cubicBezTo>
                  <a:pt x="10296" y="4505"/>
                  <a:pt x="9125" y="5674"/>
                  <a:pt x="9125" y="7120"/>
                </a:cubicBezTo>
                <a:cubicBezTo>
                  <a:pt x="9125" y="7295"/>
                  <a:pt x="9143" y="7463"/>
                  <a:pt x="9175" y="7629"/>
                </a:cubicBezTo>
                <a:cubicBezTo>
                  <a:pt x="8499" y="7680"/>
                  <a:pt x="7897" y="7980"/>
                  <a:pt x="7470" y="8448"/>
                </a:cubicBezTo>
                <a:cubicBezTo>
                  <a:pt x="7354" y="8506"/>
                  <a:pt x="7238" y="8566"/>
                  <a:pt x="7137" y="8640"/>
                </a:cubicBezTo>
                <a:cubicBezTo>
                  <a:pt x="6811" y="8398"/>
                  <a:pt x="6401" y="8247"/>
                  <a:pt x="5966" y="8247"/>
                </a:cubicBezTo>
                <a:cubicBezTo>
                  <a:pt x="5074" y="8247"/>
                  <a:pt x="4322" y="8849"/>
                  <a:pt x="4095" y="9669"/>
                </a:cubicBezTo>
                <a:cubicBezTo>
                  <a:pt x="3076" y="9835"/>
                  <a:pt x="2248" y="10579"/>
                  <a:pt x="1955" y="11556"/>
                </a:cubicBezTo>
                <a:cubicBezTo>
                  <a:pt x="1923" y="11556"/>
                  <a:pt x="1881" y="11548"/>
                  <a:pt x="1847" y="11548"/>
                </a:cubicBezTo>
                <a:cubicBezTo>
                  <a:pt x="828" y="11548"/>
                  <a:pt x="0" y="12376"/>
                  <a:pt x="0" y="13395"/>
                </a:cubicBezTo>
                <a:cubicBezTo>
                  <a:pt x="0" y="14414"/>
                  <a:pt x="828" y="15242"/>
                  <a:pt x="1847" y="15242"/>
                </a:cubicBezTo>
                <a:lnTo>
                  <a:pt x="28996" y="15242"/>
                </a:lnTo>
                <a:lnTo>
                  <a:pt x="28996" y="3009"/>
                </a:lnTo>
                <a:cubicBezTo>
                  <a:pt x="28996" y="1347"/>
                  <a:pt x="27651" y="1"/>
                  <a:pt x="25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2984200" y="2110750"/>
            <a:ext cx="5447100" cy="17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4"/>
          <p:cNvSpPr txBox="1"/>
          <p:nvPr/>
        </p:nvSpPr>
        <p:spPr>
          <a:xfrm>
            <a:off x="2597713" y="4018925"/>
            <a:ext cx="3954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45" name="Google Shape;245;p24"/>
          <p:cNvSpPr txBox="1"/>
          <p:nvPr>
            <p:ph idx="2" type="subTitle"/>
          </p:nvPr>
        </p:nvSpPr>
        <p:spPr>
          <a:xfrm>
            <a:off x="2984275" y="3901800"/>
            <a:ext cx="54471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5205550" y="1889225"/>
            <a:ext cx="2961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25"/>
          <p:cNvSpPr txBox="1"/>
          <p:nvPr>
            <p:ph idx="2" type="subTitle"/>
          </p:nvPr>
        </p:nvSpPr>
        <p:spPr>
          <a:xfrm>
            <a:off x="5205550" y="3421225"/>
            <a:ext cx="2961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3" type="subTitle"/>
          </p:nvPr>
        </p:nvSpPr>
        <p:spPr>
          <a:xfrm>
            <a:off x="5205400" y="2342650"/>
            <a:ext cx="2961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25"/>
          <p:cNvSpPr txBox="1"/>
          <p:nvPr>
            <p:ph idx="4" type="subTitle"/>
          </p:nvPr>
        </p:nvSpPr>
        <p:spPr>
          <a:xfrm>
            <a:off x="5205675" y="3874650"/>
            <a:ext cx="2961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25"/>
          <p:cNvSpPr txBox="1"/>
          <p:nvPr>
            <p:ph type="title"/>
          </p:nvPr>
        </p:nvSpPr>
        <p:spPr>
          <a:xfrm>
            <a:off x="4346775" y="334325"/>
            <a:ext cx="31650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7"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2" type="title"/>
          </p:nvPr>
        </p:nvSpPr>
        <p:spPr>
          <a:xfrm>
            <a:off x="1687025" y="1710150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idx="1" type="subTitle"/>
          </p:nvPr>
        </p:nvSpPr>
        <p:spPr>
          <a:xfrm>
            <a:off x="1686925" y="2144275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26"/>
          <p:cNvSpPr txBox="1"/>
          <p:nvPr>
            <p:ph idx="3" type="title"/>
          </p:nvPr>
        </p:nvSpPr>
        <p:spPr>
          <a:xfrm>
            <a:off x="4057125" y="3219925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4057125" y="3654050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58" name="Google Shape;258;p26"/>
          <p:cNvGrpSpPr/>
          <p:nvPr/>
        </p:nvGrpSpPr>
        <p:grpSpPr>
          <a:xfrm>
            <a:off x="7351340" y="252581"/>
            <a:ext cx="1252660" cy="1204643"/>
            <a:chOff x="7384701" y="199425"/>
            <a:chExt cx="1572114" cy="1511851"/>
          </a:xfrm>
        </p:grpSpPr>
        <p:sp>
          <p:nvSpPr>
            <p:cNvPr id="259" name="Google Shape;259;p26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6"/>
          <p:cNvSpPr/>
          <p:nvPr/>
        </p:nvSpPr>
        <p:spPr>
          <a:xfrm flipH="1">
            <a:off x="4125399" y="724600"/>
            <a:ext cx="2734352" cy="91206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355224" y="3354000"/>
            <a:ext cx="3859601" cy="137948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 txBox="1"/>
          <p:nvPr>
            <p:ph idx="5" type="title"/>
          </p:nvPr>
        </p:nvSpPr>
        <p:spPr>
          <a:xfrm>
            <a:off x="6423050" y="1710150"/>
            <a:ext cx="217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65" name="Google Shape;265;p26"/>
          <p:cNvSpPr txBox="1"/>
          <p:nvPr>
            <p:ph idx="6" type="subTitle"/>
          </p:nvPr>
        </p:nvSpPr>
        <p:spPr>
          <a:xfrm>
            <a:off x="6422950" y="2144275"/>
            <a:ext cx="217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idx="1" type="subTitle"/>
          </p:nvPr>
        </p:nvSpPr>
        <p:spPr>
          <a:xfrm>
            <a:off x="1247250" y="1453288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2" type="subTitle"/>
          </p:nvPr>
        </p:nvSpPr>
        <p:spPr>
          <a:xfrm>
            <a:off x="540000" y="2059113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3" type="subTitle"/>
          </p:nvPr>
        </p:nvSpPr>
        <p:spPr>
          <a:xfrm>
            <a:off x="5340450" y="1453288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70" name="Google Shape;270;p27"/>
          <p:cNvSpPr txBox="1"/>
          <p:nvPr>
            <p:ph idx="4" type="subTitle"/>
          </p:nvPr>
        </p:nvSpPr>
        <p:spPr>
          <a:xfrm>
            <a:off x="4633200" y="2059113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" name="Google Shape;272;p27"/>
          <p:cNvSpPr/>
          <p:nvPr/>
        </p:nvSpPr>
        <p:spPr>
          <a:xfrm>
            <a:off x="0" y="3971975"/>
            <a:ext cx="9143689" cy="1171602"/>
          </a:xfrm>
          <a:custGeom>
            <a:rect b="b" l="l" r="r" t="t"/>
            <a:pathLst>
              <a:path extrusionOk="0" h="68756" w="28525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-19225" y="3482677"/>
            <a:ext cx="4196974" cy="50610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4947025" y="3482675"/>
            <a:ext cx="3852461" cy="50610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7717725" y="94716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152850" y="287492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0_1"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>
            <a:off x="-587100" y="716653"/>
            <a:ext cx="3188034" cy="1089946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5946276" y="1000125"/>
            <a:ext cx="2807134" cy="1008182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7038976" y="1717900"/>
            <a:ext cx="1466738" cy="441122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>
            <p:ph idx="1" type="subTitle"/>
          </p:nvPr>
        </p:nvSpPr>
        <p:spPr>
          <a:xfrm>
            <a:off x="1343625" y="3046525"/>
            <a:ext cx="24951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82" name="Google Shape;282;p28"/>
          <p:cNvSpPr txBox="1"/>
          <p:nvPr>
            <p:ph idx="2" type="subTitle"/>
          </p:nvPr>
        </p:nvSpPr>
        <p:spPr>
          <a:xfrm>
            <a:off x="1343625" y="2717375"/>
            <a:ext cx="24951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83" name="Google Shape;283;p28"/>
          <p:cNvSpPr txBox="1"/>
          <p:nvPr>
            <p:ph idx="3" type="subTitle"/>
          </p:nvPr>
        </p:nvSpPr>
        <p:spPr>
          <a:xfrm>
            <a:off x="5307775" y="3046525"/>
            <a:ext cx="24951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84" name="Google Shape;284;p28"/>
          <p:cNvSpPr txBox="1"/>
          <p:nvPr>
            <p:ph idx="4" type="subTitle"/>
          </p:nvPr>
        </p:nvSpPr>
        <p:spPr>
          <a:xfrm>
            <a:off x="5307775" y="2717375"/>
            <a:ext cx="24951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85" name="Google Shape;285;p28"/>
          <p:cNvSpPr txBox="1"/>
          <p:nvPr>
            <p:ph type="title"/>
          </p:nvPr>
        </p:nvSpPr>
        <p:spPr>
          <a:xfrm>
            <a:off x="582323" y="334325"/>
            <a:ext cx="55422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-1049989" y="1776166"/>
            <a:ext cx="10968630" cy="3749698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9"/>
          <p:cNvGrpSpPr/>
          <p:nvPr/>
        </p:nvGrpSpPr>
        <p:grpSpPr>
          <a:xfrm>
            <a:off x="7927052" y="-114019"/>
            <a:ext cx="1252660" cy="1204643"/>
            <a:chOff x="7384701" y="199425"/>
            <a:chExt cx="1572114" cy="1511851"/>
          </a:xfrm>
        </p:grpSpPr>
        <p:sp>
          <p:nvSpPr>
            <p:cNvPr id="289" name="Google Shape;289;p29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6033200" y="822325"/>
            <a:ext cx="2184917" cy="65711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>
            <p:ph type="title"/>
          </p:nvPr>
        </p:nvSpPr>
        <p:spPr>
          <a:xfrm>
            <a:off x="547300" y="2299353"/>
            <a:ext cx="2341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94" name="Google Shape;294;p29"/>
          <p:cNvSpPr txBox="1"/>
          <p:nvPr>
            <p:ph idx="1" type="subTitle"/>
          </p:nvPr>
        </p:nvSpPr>
        <p:spPr>
          <a:xfrm>
            <a:off x="547396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5" name="Google Shape;295;p29"/>
          <p:cNvSpPr txBox="1"/>
          <p:nvPr>
            <p:ph idx="2" type="title"/>
          </p:nvPr>
        </p:nvSpPr>
        <p:spPr>
          <a:xfrm>
            <a:off x="3349450" y="2299353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96" name="Google Shape;296;p29"/>
          <p:cNvSpPr txBox="1"/>
          <p:nvPr>
            <p:ph idx="3" type="subTitle"/>
          </p:nvPr>
        </p:nvSpPr>
        <p:spPr>
          <a:xfrm>
            <a:off x="3401350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7" name="Google Shape;297;p29"/>
          <p:cNvSpPr txBox="1"/>
          <p:nvPr>
            <p:ph idx="4" type="title"/>
          </p:nvPr>
        </p:nvSpPr>
        <p:spPr>
          <a:xfrm>
            <a:off x="6263200" y="2299353"/>
            <a:ext cx="2341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298" name="Google Shape;298;p29"/>
          <p:cNvSpPr txBox="1"/>
          <p:nvPr>
            <p:ph idx="5" type="subTitle"/>
          </p:nvPr>
        </p:nvSpPr>
        <p:spPr>
          <a:xfrm>
            <a:off x="6263200" y="2746028"/>
            <a:ext cx="234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9" name="Google Shape;299;p29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3350725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02" name="Google Shape;302;p30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3" name="Google Shape;303;p30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4" name="Google Shape;304;p30"/>
          <p:cNvSpPr txBox="1"/>
          <p:nvPr>
            <p:ph idx="3" type="title"/>
          </p:nvPr>
        </p:nvSpPr>
        <p:spPr>
          <a:xfrm>
            <a:off x="5986450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05" name="Google Shape;305;p30"/>
          <p:cNvSpPr txBox="1"/>
          <p:nvPr>
            <p:ph idx="4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6" name="Google Shape;306;p30"/>
          <p:cNvSpPr txBox="1"/>
          <p:nvPr>
            <p:ph idx="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30"/>
          <p:cNvSpPr txBox="1"/>
          <p:nvPr>
            <p:ph idx="6" type="title"/>
          </p:nvPr>
        </p:nvSpPr>
        <p:spPr>
          <a:xfrm>
            <a:off x="715000" y="3195725"/>
            <a:ext cx="2441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65400" y="1116088"/>
            <a:ext cx="7852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3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555050" y="331800"/>
            <a:ext cx="77040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3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5782950" y="540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 txBox="1"/>
          <p:nvPr>
            <p:ph type="title"/>
          </p:nvPr>
        </p:nvSpPr>
        <p:spPr>
          <a:xfrm>
            <a:off x="2197912" y="165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15" name="Google Shape;315;p31"/>
          <p:cNvSpPr txBox="1"/>
          <p:nvPr>
            <p:ph idx="1" type="subTitle"/>
          </p:nvPr>
        </p:nvSpPr>
        <p:spPr>
          <a:xfrm>
            <a:off x="2197812" y="209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31"/>
          <p:cNvSpPr txBox="1"/>
          <p:nvPr>
            <p:ph idx="2" type="title"/>
          </p:nvPr>
        </p:nvSpPr>
        <p:spPr>
          <a:xfrm>
            <a:off x="6152312" y="165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17" name="Google Shape;317;p31"/>
          <p:cNvSpPr txBox="1"/>
          <p:nvPr>
            <p:ph idx="3" type="subTitle"/>
          </p:nvPr>
        </p:nvSpPr>
        <p:spPr>
          <a:xfrm>
            <a:off x="6152312" y="209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31"/>
          <p:cNvSpPr txBox="1"/>
          <p:nvPr>
            <p:ph idx="4" type="title"/>
          </p:nvPr>
        </p:nvSpPr>
        <p:spPr>
          <a:xfrm>
            <a:off x="4175025" y="325057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19" name="Google Shape;319;p31"/>
          <p:cNvSpPr txBox="1"/>
          <p:nvPr>
            <p:ph idx="5" type="subTitle"/>
          </p:nvPr>
        </p:nvSpPr>
        <p:spPr>
          <a:xfrm>
            <a:off x="4174924" y="368470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0" name="Google Shape;320;p31"/>
          <p:cNvSpPr txBox="1"/>
          <p:nvPr>
            <p:ph idx="6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9_1">
    <p:bg>
      <p:bgPr>
        <a:solidFill>
          <a:schemeClr val="dk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/>
          <p:nvPr/>
        </p:nvSpPr>
        <p:spPr>
          <a:xfrm>
            <a:off x="5300625" y="3769163"/>
            <a:ext cx="4949235" cy="1692078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-338026" y="2098936"/>
            <a:ext cx="2631189" cy="1315036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7710083" y="588450"/>
            <a:ext cx="1611925" cy="484787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 txBox="1"/>
          <p:nvPr>
            <p:ph type="title"/>
          </p:nvPr>
        </p:nvSpPr>
        <p:spPr>
          <a:xfrm>
            <a:off x="798850" y="1236075"/>
            <a:ext cx="2815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26" name="Google Shape;326;p32"/>
          <p:cNvSpPr txBox="1"/>
          <p:nvPr>
            <p:ph idx="1" type="subTitle"/>
          </p:nvPr>
        </p:nvSpPr>
        <p:spPr>
          <a:xfrm>
            <a:off x="5530047" y="1428225"/>
            <a:ext cx="239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7" name="Google Shape;327;p32"/>
          <p:cNvSpPr txBox="1"/>
          <p:nvPr>
            <p:ph idx="2" type="title"/>
          </p:nvPr>
        </p:nvSpPr>
        <p:spPr>
          <a:xfrm>
            <a:off x="798887" y="3638253"/>
            <a:ext cx="2815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28" name="Google Shape;328;p32"/>
          <p:cNvSpPr txBox="1"/>
          <p:nvPr>
            <p:ph idx="3" type="subTitle"/>
          </p:nvPr>
        </p:nvSpPr>
        <p:spPr>
          <a:xfrm>
            <a:off x="5530047" y="3830411"/>
            <a:ext cx="239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9" name="Google Shape;329;p32"/>
          <p:cNvSpPr txBox="1"/>
          <p:nvPr>
            <p:ph idx="4" type="title"/>
          </p:nvPr>
        </p:nvSpPr>
        <p:spPr>
          <a:xfrm>
            <a:off x="798887" y="2437164"/>
            <a:ext cx="2815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30" name="Google Shape;330;p32"/>
          <p:cNvSpPr txBox="1"/>
          <p:nvPr>
            <p:ph idx="5" type="subTitle"/>
          </p:nvPr>
        </p:nvSpPr>
        <p:spPr>
          <a:xfrm>
            <a:off x="5530050" y="2629318"/>
            <a:ext cx="2393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1" name="Google Shape;331;p32"/>
          <p:cNvSpPr txBox="1"/>
          <p:nvPr>
            <p:ph idx="6" type="title"/>
          </p:nvPr>
        </p:nvSpPr>
        <p:spPr>
          <a:xfrm>
            <a:off x="719994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9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6193475" y="1038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 txBox="1"/>
          <p:nvPr>
            <p:ph type="title"/>
          </p:nvPr>
        </p:nvSpPr>
        <p:spPr>
          <a:xfrm>
            <a:off x="4462700" y="154522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4462600" y="197935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33"/>
          <p:cNvSpPr txBox="1"/>
          <p:nvPr>
            <p:ph idx="2" type="title"/>
          </p:nvPr>
        </p:nvSpPr>
        <p:spPr>
          <a:xfrm>
            <a:off x="6122800" y="295005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41" name="Google Shape;341;p33"/>
          <p:cNvSpPr txBox="1"/>
          <p:nvPr>
            <p:ph idx="3" type="subTitle"/>
          </p:nvPr>
        </p:nvSpPr>
        <p:spPr>
          <a:xfrm>
            <a:off x="6122800" y="338417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2" name="Google Shape;342;p33"/>
          <p:cNvSpPr txBox="1"/>
          <p:nvPr>
            <p:ph idx="4" type="title"/>
          </p:nvPr>
        </p:nvSpPr>
        <p:spPr>
          <a:xfrm>
            <a:off x="2802587" y="292810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43" name="Google Shape;343;p33"/>
          <p:cNvSpPr txBox="1"/>
          <p:nvPr>
            <p:ph idx="5" type="subTitle"/>
          </p:nvPr>
        </p:nvSpPr>
        <p:spPr>
          <a:xfrm>
            <a:off x="2802487" y="3362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4" name="Google Shape;344;p33"/>
          <p:cNvSpPr txBox="1"/>
          <p:nvPr>
            <p:ph idx="6" type="title"/>
          </p:nvPr>
        </p:nvSpPr>
        <p:spPr>
          <a:xfrm>
            <a:off x="582325" y="334325"/>
            <a:ext cx="8021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5" name="Google Shape;345;p33"/>
          <p:cNvSpPr txBox="1"/>
          <p:nvPr>
            <p:ph idx="7" type="title"/>
          </p:nvPr>
        </p:nvSpPr>
        <p:spPr>
          <a:xfrm>
            <a:off x="1142750" y="1573413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46" name="Google Shape;346;p33"/>
          <p:cNvSpPr txBox="1"/>
          <p:nvPr>
            <p:ph idx="8" type="subTitle"/>
          </p:nvPr>
        </p:nvSpPr>
        <p:spPr>
          <a:xfrm>
            <a:off x="1142650" y="2007538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9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/>
          <p:nvPr/>
        </p:nvSpPr>
        <p:spPr>
          <a:xfrm flipH="1">
            <a:off x="477505" y="625229"/>
            <a:ext cx="3132058" cy="94200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7395622" y="360452"/>
            <a:ext cx="1478402" cy="73887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34"/>
          <p:cNvGrpSpPr/>
          <p:nvPr/>
        </p:nvGrpSpPr>
        <p:grpSpPr>
          <a:xfrm>
            <a:off x="3609577" y="1933372"/>
            <a:ext cx="1924739" cy="1850960"/>
            <a:chOff x="7384701" y="199425"/>
            <a:chExt cx="1572114" cy="1511851"/>
          </a:xfrm>
        </p:grpSpPr>
        <p:sp>
          <p:nvSpPr>
            <p:cNvPr id="351" name="Google Shape;351;p34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4"/>
          <p:cNvSpPr/>
          <p:nvPr/>
        </p:nvSpPr>
        <p:spPr>
          <a:xfrm flipH="1">
            <a:off x="5193663" y="3622800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"/>
          <p:cNvSpPr txBox="1"/>
          <p:nvPr>
            <p:ph type="title"/>
          </p:nvPr>
        </p:nvSpPr>
        <p:spPr>
          <a:xfrm>
            <a:off x="5831975" y="153902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56" name="Google Shape;356;p34"/>
          <p:cNvSpPr txBox="1"/>
          <p:nvPr>
            <p:ph idx="1" type="subTitle"/>
          </p:nvPr>
        </p:nvSpPr>
        <p:spPr>
          <a:xfrm>
            <a:off x="5831875" y="197315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7" name="Google Shape;357;p34"/>
          <p:cNvSpPr txBox="1"/>
          <p:nvPr>
            <p:ph idx="2" type="title"/>
          </p:nvPr>
        </p:nvSpPr>
        <p:spPr>
          <a:xfrm>
            <a:off x="5831975" y="321062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58" name="Google Shape;358;p34"/>
          <p:cNvSpPr txBox="1"/>
          <p:nvPr>
            <p:ph idx="3" type="subTitle"/>
          </p:nvPr>
        </p:nvSpPr>
        <p:spPr>
          <a:xfrm>
            <a:off x="5831975" y="364475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9" name="Google Shape;359;p34"/>
          <p:cNvSpPr txBox="1"/>
          <p:nvPr>
            <p:ph idx="4" type="title"/>
          </p:nvPr>
        </p:nvSpPr>
        <p:spPr>
          <a:xfrm>
            <a:off x="2233562" y="318867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60" name="Google Shape;360;p34"/>
          <p:cNvSpPr txBox="1"/>
          <p:nvPr>
            <p:ph idx="5" type="subTitle"/>
          </p:nvPr>
        </p:nvSpPr>
        <p:spPr>
          <a:xfrm>
            <a:off x="2233462" y="362280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1" name="Google Shape;361;p34"/>
          <p:cNvSpPr txBox="1"/>
          <p:nvPr>
            <p:ph idx="6" type="title"/>
          </p:nvPr>
        </p:nvSpPr>
        <p:spPr>
          <a:xfrm>
            <a:off x="582325" y="334325"/>
            <a:ext cx="66522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2" name="Google Shape;362;p34"/>
          <p:cNvSpPr txBox="1"/>
          <p:nvPr>
            <p:ph idx="7" type="title"/>
          </p:nvPr>
        </p:nvSpPr>
        <p:spPr>
          <a:xfrm>
            <a:off x="2233500" y="1567213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63" name="Google Shape;363;p34"/>
          <p:cNvSpPr txBox="1"/>
          <p:nvPr>
            <p:ph idx="8" type="subTitle"/>
          </p:nvPr>
        </p:nvSpPr>
        <p:spPr>
          <a:xfrm>
            <a:off x="2233400" y="2001338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9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/>
          <p:nvPr/>
        </p:nvSpPr>
        <p:spPr>
          <a:xfrm>
            <a:off x="6205629" y="149788"/>
            <a:ext cx="3354673" cy="1676659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1269950" y="2377425"/>
            <a:ext cx="2041800" cy="2041800"/>
          </a:xfrm>
          <a:prstGeom prst="ellipse">
            <a:avLst/>
          </a:pr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 flipH="1">
            <a:off x="-639303" y="3601937"/>
            <a:ext cx="3680227" cy="1106868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 txBox="1"/>
          <p:nvPr>
            <p:ph type="title"/>
          </p:nvPr>
        </p:nvSpPr>
        <p:spPr>
          <a:xfrm>
            <a:off x="4121012" y="1780013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69" name="Google Shape;369;p35"/>
          <p:cNvSpPr txBox="1"/>
          <p:nvPr>
            <p:ph idx="1" type="subTitle"/>
          </p:nvPr>
        </p:nvSpPr>
        <p:spPr>
          <a:xfrm>
            <a:off x="6205637" y="1801463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0" name="Google Shape;370;p35"/>
          <p:cNvSpPr txBox="1"/>
          <p:nvPr>
            <p:ph idx="2" type="title"/>
          </p:nvPr>
        </p:nvSpPr>
        <p:spPr>
          <a:xfrm>
            <a:off x="4121012" y="389152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71" name="Google Shape;371;p35"/>
          <p:cNvSpPr txBox="1"/>
          <p:nvPr>
            <p:ph idx="3" type="subTitle"/>
          </p:nvPr>
        </p:nvSpPr>
        <p:spPr>
          <a:xfrm>
            <a:off x="6205637" y="391297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2" name="Google Shape;372;p35"/>
          <p:cNvSpPr txBox="1"/>
          <p:nvPr>
            <p:ph idx="4" type="title"/>
          </p:nvPr>
        </p:nvSpPr>
        <p:spPr>
          <a:xfrm>
            <a:off x="4121012" y="283577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73" name="Google Shape;373;p35"/>
          <p:cNvSpPr txBox="1"/>
          <p:nvPr>
            <p:ph idx="5" type="subTitle"/>
          </p:nvPr>
        </p:nvSpPr>
        <p:spPr>
          <a:xfrm>
            <a:off x="6205637" y="285722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4" name="Google Shape;374;p35"/>
          <p:cNvSpPr txBox="1"/>
          <p:nvPr>
            <p:ph idx="6" type="title"/>
          </p:nvPr>
        </p:nvSpPr>
        <p:spPr>
          <a:xfrm>
            <a:off x="582325" y="1925250"/>
            <a:ext cx="3028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5" name="Google Shape;375;p35"/>
          <p:cNvSpPr txBox="1"/>
          <p:nvPr>
            <p:ph idx="7" type="title"/>
          </p:nvPr>
        </p:nvSpPr>
        <p:spPr>
          <a:xfrm>
            <a:off x="4121012" y="724263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76" name="Google Shape;376;p35"/>
          <p:cNvSpPr txBox="1"/>
          <p:nvPr>
            <p:ph idx="8" type="subTitle"/>
          </p:nvPr>
        </p:nvSpPr>
        <p:spPr>
          <a:xfrm>
            <a:off x="6205637" y="745713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29_1_1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"/>
          <p:cNvSpPr/>
          <p:nvPr/>
        </p:nvSpPr>
        <p:spPr>
          <a:xfrm>
            <a:off x="7233800" y="4076852"/>
            <a:ext cx="2120015" cy="63763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-169347" y="684175"/>
            <a:ext cx="2456348" cy="882151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 txBox="1"/>
          <p:nvPr>
            <p:ph type="title"/>
          </p:nvPr>
        </p:nvSpPr>
        <p:spPr>
          <a:xfrm>
            <a:off x="6510475" y="1566275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81" name="Google Shape;381;p36"/>
          <p:cNvSpPr txBox="1"/>
          <p:nvPr>
            <p:ph idx="1" type="subTitle"/>
          </p:nvPr>
        </p:nvSpPr>
        <p:spPr>
          <a:xfrm>
            <a:off x="6510375" y="2000400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2" name="Google Shape;382;p36"/>
          <p:cNvSpPr txBox="1"/>
          <p:nvPr>
            <p:ph idx="2" type="title"/>
          </p:nvPr>
        </p:nvSpPr>
        <p:spPr>
          <a:xfrm>
            <a:off x="6510425" y="3254250"/>
            <a:ext cx="192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83" name="Google Shape;383;p36"/>
          <p:cNvSpPr txBox="1"/>
          <p:nvPr>
            <p:ph idx="3" type="subTitle"/>
          </p:nvPr>
        </p:nvSpPr>
        <p:spPr>
          <a:xfrm>
            <a:off x="6510425" y="3688375"/>
            <a:ext cx="1920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4" name="Google Shape;384;p36"/>
          <p:cNvSpPr txBox="1"/>
          <p:nvPr>
            <p:ph idx="4" type="title"/>
          </p:nvPr>
        </p:nvSpPr>
        <p:spPr>
          <a:xfrm>
            <a:off x="825295" y="3254271"/>
            <a:ext cx="181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85" name="Google Shape;385;p36"/>
          <p:cNvSpPr txBox="1"/>
          <p:nvPr>
            <p:ph idx="5" type="subTitle"/>
          </p:nvPr>
        </p:nvSpPr>
        <p:spPr>
          <a:xfrm>
            <a:off x="825200" y="3688398"/>
            <a:ext cx="181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6" name="Google Shape;386;p36"/>
          <p:cNvSpPr txBox="1"/>
          <p:nvPr>
            <p:ph idx="6" type="title"/>
          </p:nvPr>
        </p:nvSpPr>
        <p:spPr>
          <a:xfrm>
            <a:off x="582325" y="334325"/>
            <a:ext cx="80217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36"/>
          <p:cNvSpPr txBox="1"/>
          <p:nvPr>
            <p:ph idx="7" type="title"/>
          </p:nvPr>
        </p:nvSpPr>
        <p:spPr>
          <a:xfrm>
            <a:off x="825330" y="1566325"/>
            <a:ext cx="181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88" name="Google Shape;388;p36"/>
          <p:cNvSpPr txBox="1"/>
          <p:nvPr>
            <p:ph idx="8" type="subTitle"/>
          </p:nvPr>
        </p:nvSpPr>
        <p:spPr>
          <a:xfrm>
            <a:off x="825236" y="2000452"/>
            <a:ext cx="1814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/>
          <p:nvPr/>
        </p:nvSpPr>
        <p:spPr>
          <a:xfrm flipH="1">
            <a:off x="6940649" y="797500"/>
            <a:ext cx="2734352" cy="91206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536390" y="4330983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1434301" y="4428717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 txBox="1"/>
          <p:nvPr>
            <p:ph idx="1" type="subTitle"/>
          </p:nvPr>
        </p:nvSpPr>
        <p:spPr>
          <a:xfrm>
            <a:off x="1263325" y="230930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4" name="Google Shape;394;p37"/>
          <p:cNvSpPr txBox="1"/>
          <p:nvPr>
            <p:ph idx="2" type="subTitle"/>
          </p:nvPr>
        </p:nvSpPr>
        <p:spPr>
          <a:xfrm>
            <a:off x="4020725" y="230930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5" name="Google Shape;395;p37"/>
          <p:cNvSpPr txBox="1"/>
          <p:nvPr>
            <p:ph idx="3" type="subTitle"/>
          </p:nvPr>
        </p:nvSpPr>
        <p:spPr>
          <a:xfrm>
            <a:off x="1263325" y="356045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6" name="Google Shape;396;p37"/>
          <p:cNvSpPr txBox="1"/>
          <p:nvPr>
            <p:ph idx="4" type="subTitle"/>
          </p:nvPr>
        </p:nvSpPr>
        <p:spPr>
          <a:xfrm>
            <a:off x="4020725" y="35604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7" name="Google Shape;397;p37"/>
          <p:cNvSpPr txBox="1"/>
          <p:nvPr>
            <p:ph idx="5" type="subTitle"/>
          </p:nvPr>
        </p:nvSpPr>
        <p:spPr>
          <a:xfrm>
            <a:off x="6748125" y="230930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8" name="Google Shape;398;p37"/>
          <p:cNvSpPr txBox="1"/>
          <p:nvPr>
            <p:ph idx="6" type="subTitle"/>
          </p:nvPr>
        </p:nvSpPr>
        <p:spPr>
          <a:xfrm>
            <a:off x="6748125" y="35604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9" name="Google Shape;399;p37"/>
          <p:cNvSpPr txBox="1"/>
          <p:nvPr>
            <p:ph type="title"/>
          </p:nvPr>
        </p:nvSpPr>
        <p:spPr>
          <a:xfrm>
            <a:off x="1263325" y="1941650"/>
            <a:ext cx="1850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00" name="Google Shape;400;p37"/>
          <p:cNvSpPr txBox="1"/>
          <p:nvPr>
            <p:ph idx="7" type="title"/>
          </p:nvPr>
        </p:nvSpPr>
        <p:spPr>
          <a:xfrm>
            <a:off x="4020725" y="19416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01" name="Google Shape;401;p37"/>
          <p:cNvSpPr txBox="1"/>
          <p:nvPr>
            <p:ph idx="8" type="title"/>
          </p:nvPr>
        </p:nvSpPr>
        <p:spPr>
          <a:xfrm>
            <a:off x="1263325" y="3179350"/>
            <a:ext cx="18504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02" name="Google Shape;402;p37"/>
          <p:cNvSpPr txBox="1"/>
          <p:nvPr>
            <p:ph idx="9" type="title"/>
          </p:nvPr>
        </p:nvSpPr>
        <p:spPr>
          <a:xfrm>
            <a:off x="4020725" y="31793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03" name="Google Shape;403;p37"/>
          <p:cNvSpPr txBox="1"/>
          <p:nvPr>
            <p:ph idx="13" type="title"/>
          </p:nvPr>
        </p:nvSpPr>
        <p:spPr>
          <a:xfrm>
            <a:off x="6748125" y="19416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04" name="Google Shape;404;p37"/>
          <p:cNvSpPr txBox="1"/>
          <p:nvPr>
            <p:ph idx="14" type="title"/>
          </p:nvPr>
        </p:nvSpPr>
        <p:spPr>
          <a:xfrm>
            <a:off x="6748125" y="31793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05" name="Google Shape;405;p37"/>
          <p:cNvSpPr txBox="1"/>
          <p:nvPr>
            <p:ph idx="1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/>
          <p:nvPr/>
        </p:nvSpPr>
        <p:spPr>
          <a:xfrm flipH="1">
            <a:off x="133029" y="147399"/>
            <a:ext cx="3795549" cy="1141512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6766226" y="3955749"/>
            <a:ext cx="2835441" cy="1416872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 txBox="1"/>
          <p:nvPr>
            <p:ph idx="1" type="subTitle"/>
          </p:nvPr>
        </p:nvSpPr>
        <p:spPr>
          <a:xfrm>
            <a:off x="837750" y="652125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0" name="Google Shape;410;p38"/>
          <p:cNvSpPr txBox="1"/>
          <p:nvPr>
            <p:ph idx="2" type="subTitle"/>
          </p:nvPr>
        </p:nvSpPr>
        <p:spPr>
          <a:xfrm>
            <a:off x="3670875" y="652125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1" name="Google Shape;411;p38"/>
          <p:cNvSpPr txBox="1"/>
          <p:nvPr>
            <p:ph idx="3" type="subTitle"/>
          </p:nvPr>
        </p:nvSpPr>
        <p:spPr>
          <a:xfrm>
            <a:off x="860775" y="395575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2" name="Google Shape;412;p38"/>
          <p:cNvSpPr txBox="1"/>
          <p:nvPr>
            <p:ph idx="4" type="subTitle"/>
          </p:nvPr>
        </p:nvSpPr>
        <p:spPr>
          <a:xfrm>
            <a:off x="3693900" y="39557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3" name="Google Shape;413;p38"/>
          <p:cNvSpPr txBox="1"/>
          <p:nvPr>
            <p:ph idx="5" type="subTitle"/>
          </p:nvPr>
        </p:nvSpPr>
        <p:spPr>
          <a:xfrm>
            <a:off x="6471900" y="652125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4" name="Google Shape;414;p38"/>
          <p:cNvSpPr txBox="1"/>
          <p:nvPr>
            <p:ph idx="6" type="subTitle"/>
          </p:nvPr>
        </p:nvSpPr>
        <p:spPr>
          <a:xfrm>
            <a:off x="6494925" y="3955750"/>
            <a:ext cx="18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5" name="Google Shape;415;p38"/>
          <p:cNvSpPr txBox="1"/>
          <p:nvPr>
            <p:ph type="title"/>
          </p:nvPr>
        </p:nvSpPr>
        <p:spPr>
          <a:xfrm>
            <a:off x="837750" y="1133050"/>
            <a:ext cx="1850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16" name="Google Shape;416;p38"/>
          <p:cNvSpPr txBox="1"/>
          <p:nvPr>
            <p:ph idx="7" type="title"/>
          </p:nvPr>
        </p:nvSpPr>
        <p:spPr>
          <a:xfrm>
            <a:off x="3670875" y="11330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17" name="Google Shape;417;p38"/>
          <p:cNvSpPr txBox="1"/>
          <p:nvPr>
            <p:ph idx="8" type="title"/>
          </p:nvPr>
        </p:nvSpPr>
        <p:spPr>
          <a:xfrm>
            <a:off x="860775" y="3574650"/>
            <a:ext cx="18504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18" name="Google Shape;418;p38"/>
          <p:cNvSpPr txBox="1"/>
          <p:nvPr>
            <p:ph idx="9" type="title"/>
          </p:nvPr>
        </p:nvSpPr>
        <p:spPr>
          <a:xfrm>
            <a:off x="3693900" y="35746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19" name="Google Shape;419;p38"/>
          <p:cNvSpPr txBox="1"/>
          <p:nvPr>
            <p:ph idx="13" type="title"/>
          </p:nvPr>
        </p:nvSpPr>
        <p:spPr>
          <a:xfrm>
            <a:off x="6471900" y="1133050"/>
            <a:ext cx="18183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20" name="Google Shape;420;p38"/>
          <p:cNvSpPr txBox="1"/>
          <p:nvPr>
            <p:ph idx="14" type="title"/>
          </p:nvPr>
        </p:nvSpPr>
        <p:spPr>
          <a:xfrm>
            <a:off x="6494925" y="3574650"/>
            <a:ext cx="18183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21" name="Google Shape;421;p38"/>
          <p:cNvSpPr txBox="1"/>
          <p:nvPr>
            <p:ph idx="15" type="title"/>
          </p:nvPr>
        </p:nvSpPr>
        <p:spPr>
          <a:xfrm>
            <a:off x="734994" y="2202295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BLANK_1_1_1_1_1_1"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/>
          <p:nvPr/>
        </p:nvSpPr>
        <p:spPr>
          <a:xfrm flipH="1">
            <a:off x="-3492100" y="2702094"/>
            <a:ext cx="9840760" cy="328251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 flipH="1">
            <a:off x="2948086" y="384981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 flipH="1">
            <a:off x="6719333" y="3273250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"/>
          <p:cNvSpPr txBox="1"/>
          <p:nvPr>
            <p:ph hasCustomPrompt="1" type="title"/>
          </p:nvPr>
        </p:nvSpPr>
        <p:spPr>
          <a:xfrm>
            <a:off x="1284000" y="435225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39"/>
          <p:cNvSpPr txBox="1"/>
          <p:nvPr>
            <p:ph idx="1" type="subTitle"/>
          </p:nvPr>
        </p:nvSpPr>
        <p:spPr>
          <a:xfrm>
            <a:off x="1284000" y="1293650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428" name="Google Shape;428;p39"/>
          <p:cNvSpPr txBox="1"/>
          <p:nvPr>
            <p:ph hasCustomPrompt="1" idx="2" type="title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39"/>
          <p:cNvSpPr txBox="1"/>
          <p:nvPr>
            <p:ph idx="3" type="subTitle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430" name="Google Shape;430;p39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39"/>
          <p:cNvSpPr txBox="1"/>
          <p:nvPr>
            <p:ph idx="5" type="subTitle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432" name="Google Shape;432;p39"/>
          <p:cNvSpPr/>
          <p:nvPr/>
        </p:nvSpPr>
        <p:spPr>
          <a:xfrm>
            <a:off x="6829625" y="7542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/>
          <p:nvPr/>
        </p:nvSpPr>
        <p:spPr>
          <a:xfrm>
            <a:off x="5853640" y="2243983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6751551" y="2341717"/>
            <a:ext cx="1808679" cy="602561"/>
          </a:xfrm>
          <a:custGeom>
            <a:rect b="b" l="l" r="r" t="t"/>
            <a:pathLst>
              <a:path extrusionOk="0" h="18748" w="56275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0" y="4533398"/>
            <a:ext cx="9143833" cy="610296"/>
          </a:xfrm>
          <a:custGeom>
            <a:rect b="b" l="l" r="r" t="t"/>
            <a:pathLst>
              <a:path extrusionOk="0" h="34671" w="285299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 txBox="1"/>
          <p:nvPr>
            <p:ph hasCustomPrompt="1" type="title"/>
          </p:nvPr>
        </p:nvSpPr>
        <p:spPr>
          <a:xfrm>
            <a:off x="7169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40"/>
          <p:cNvSpPr txBox="1"/>
          <p:nvPr>
            <p:ph idx="1" type="subTitle"/>
          </p:nvPr>
        </p:nvSpPr>
        <p:spPr>
          <a:xfrm>
            <a:off x="7169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9" name="Google Shape;439;p40"/>
          <p:cNvSpPr txBox="1"/>
          <p:nvPr>
            <p:ph hasCustomPrompt="1" idx="2" type="title"/>
          </p:nvPr>
        </p:nvSpPr>
        <p:spPr>
          <a:xfrm>
            <a:off x="351600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40"/>
          <p:cNvSpPr txBox="1"/>
          <p:nvPr>
            <p:ph idx="3" type="subTitle"/>
          </p:nvPr>
        </p:nvSpPr>
        <p:spPr>
          <a:xfrm>
            <a:off x="35161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1" name="Google Shape;441;p40"/>
          <p:cNvSpPr txBox="1"/>
          <p:nvPr>
            <p:ph hasCustomPrompt="1" idx="4" type="title"/>
          </p:nvPr>
        </p:nvSpPr>
        <p:spPr>
          <a:xfrm>
            <a:off x="63153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40"/>
          <p:cNvSpPr txBox="1"/>
          <p:nvPr>
            <p:ph idx="5" type="subTitle"/>
          </p:nvPr>
        </p:nvSpPr>
        <p:spPr>
          <a:xfrm>
            <a:off x="6315350" y="1523450"/>
            <a:ext cx="2111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259050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7406901" y="172450"/>
            <a:ext cx="1572114" cy="1511851"/>
            <a:chOff x="7384701" y="199425"/>
            <a:chExt cx="1572114" cy="1511851"/>
          </a:xfrm>
        </p:grpSpPr>
        <p:sp>
          <p:nvSpPr>
            <p:cNvPr id="54" name="Google Shape;54;p5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1747777" y="4458293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193575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7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" type="subTitle"/>
          </p:nvPr>
        </p:nvSpPr>
        <p:spPr>
          <a:xfrm>
            <a:off x="5890000" y="2231800"/>
            <a:ext cx="2538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3" type="subTitle"/>
          </p:nvPr>
        </p:nvSpPr>
        <p:spPr>
          <a:xfrm>
            <a:off x="1935600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4" type="subTitle"/>
          </p:nvPr>
        </p:nvSpPr>
        <p:spPr>
          <a:xfrm>
            <a:off x="5890125" y="2685225"/>
            <a:ext cx="2538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"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idx="1" type="subTitle"/>
          </p:nvPr>
        </p:nvSpPr>
        <p:spPr>
          <a:xfrm>
            <a:off x="5694275" y="2591100"/>
            <a:ext cx="15486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5" name="Google Shape;445;p41"/>
          <p:cNvSpPr txBox="1"/>
          <p:nvPr>
            <p:ph idx="2" type="subTitle"/>
          </p:nvPr>
        </p:nvSpPr>
        <p:spPr>
          <a:xfrm>
            <a:off x="5694275" y="1917725"/>
            <a:ext cx="15486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6" name="Google Shape;446;p41"/>
          <p:cNvSpPr txBox="1"/>
          <p:nvPr>
            <p:ph hasCustomPrompt="1" type="title"/>
          </p:nvPr>
        </p:nvSpPr>
        <p:spPr>
          <a:xfrm>
            <a:off x="1953775" y="2695650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7" name="Google Shape;447;p41"/>
          <p:cNvSpPr txBox="1"/>
          <p:nvPr>
            <p:ph hasCustomPrompt="1" idx="3" type="title"/>
          </p:nvPr>
        </p:nvSpPr>
        <p:spPr>
          <a:xfrm>
            <a:off x="1953775" y="2022325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1"/>
          <p:cNvSpPr txBox="1"/>
          <p:nvPr>
            <p:ph idx="4" type="subTitle"/>
          </p:nvPr>
        </p:nvSpPr>
        <p:spPr>
          <a:xfrm>
            <a:off x="5694275" y="3264500"/>
            <a:ext cx="15486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9" name="Google Shape;449;p41"/>
          <p:cNvSpPr txBox="1"/>
          <p:nvPr>
            <p:ph hasCustomPrompt="1" idx="5" type="title"/>
          </p:nvPr>
        </p:nvSpPr>
        <p:spPr>
          <a:xfrm>
            <a:off x="1953800" y="3369025"/>
            <a:ext cx="962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41"/>
          <p:cNvSpPr/>
          <p:nvPr/>
        </p:nvSpPr>
        <p:spPr>
          <a:xfrm flipH="1">
            <a:off x="5399591" y="3717571"/>
            <a:ext cx="4453909" cy="1522471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1"/>
          <p:cNvSpPr/>
          <p:nvPr/>
        </p:nvSpPr>
        <p:spPr>
          <a:xfrm flipH="1">
            <a:off x="7618789" y="3415351"/>
            <a:ext cx="2189061" cy="109385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"/>
          <p:cNvSpPr/>
          <p:nvPr/>
        </p:nvSpPr>
        <p:spPr>
          <a:xfrm flipH="1">
            <a:off x="194066" y="4126503"/>
            <a:ext cx="2410533" cy="861563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1"/>
          <p:cNvGrpSpPr/>
          <p:nvPr/>
        </p:nvGrpSpPr>
        <p:grpSpPr>
          <a:xfrm>
            <a:off x="194077" y="1997543"/>
            <a:ext cx="1252660" cy="1204643"/>
            <a:chOff x="7384701" y="199425"/>
            <a:chExt cx="1572114" cy="1511851"/>
          </a:xfrm>
        </p:grpSpPr>
        <p:sp>
          <p:nvSpPr>
            <p:cNvPr id="454" name="Google Shape;454;p41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41"/>
          <p:cNvSpPr txBox="1"/>
          <p:nvPr>
            <p:ph idx="6" type="title"/>
          </p:nvPr>
        </p:nvSpPr>
        <p:spPr>
          <a:xfrm>
            <a:off x="582319" y="334320"/>
            <a:ext cx="77040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4">
    <p:bg>
      <p:bgPr>
        <a:solidFill>
          <a:schemeClr val="dk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/>
          <p:nvPr/>
        </p:nvSpPr>
        <p:spPr>
          <a:xfrm>
            <a:off x="6831670" y="550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2"/>
          <p:cNvSpPr/>
          <p:nvPr/>
        </p:nvSpPr>
        <p:spPr>
          <a:xfrm>
            <a:off x="1734750" y="4158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2940850" y="43233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"/>
          <p:cNvSpPr txBox="1"/>
          <p:nvPr>
            <p:ph idx="1" type="subTitle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3" name="Google Shape;463;p42"/>
          <p:cNvSpPr txBox="1"/>
          <p:nvPr>
            <p:ph idx="2" type="subTitle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4" name="Google Shape;464;p42"/>
          <p:cNvSpPr txBox="1"/>
          <p:nvPr>
            <p:ph idx="3" type="subTitle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5" name="Google Shape;465;p42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6" name="Google Shape;466;p42"/>
          <p:cNvSpPr txBox="1"/>
          <p:nvPr>
            <p:ph hasCustomPrompt="1" idx="4" type="title"/>
          </p:nvPr>
        </p:nvSpPr>
        <p:spPr>
          <a:xfrm>
            <a:off x="11567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7" name="Google Shape;467;p42"/>
          <p:cNvSpPr txBox="1"/>
          <p:nvPr>
            <p:ph hasCustomPrompt="1" idx="5" type="title"/>
          </p:nvPr>
        </p:nvSpPr>
        <p:spPr>
          <a:xfrm>
            <a:off x="3792875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8" name="Google Shape;468;p42"/>
          <p:cNvSpPr txBox="1"/>
          <p:nvPr>
            <p:ph hasCustomPrompt="1" idx="6" type="title"/>
          </p:nvPr>
        </p:nvSpPr>
        <p:spPr>
          <a:xfrm>
            <a:off x="6429250" y="3195725"/>
            <a:ext cx="155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4_1">
    <p:bg>
      <p:bgPr>
        <a:solidFill>
          <a:schemeClr val="dk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43"/>
          <p:cNvGrpSpPr/>
          <p:nvPr/>
        </p:nvGrpSpPr>
        <p:grpSpPr>
          <a:xfrm>
            <a:off x="7889176" y="258129"/>
            <a:ext cx="942011" cy="905901"/>
            <a:chOff x="7384701" y="199425"/>
            <a:chExt cx="1572114" cy="1511851"/>
          </a:xfrm>
        </p:grpSpPr>
        <p:sp>
          <p:nvSpPr>
            <p:cNvPr id="471" name="Google Shape;471;p43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Google Shape;474;p43"/>
          <p:cNvSpPr/>
          <p:nvPr/>
        </p:nvSpPr>
        <p:spPr>
          <a:xfrm flipH="1">
            <a:off x="-656933" y="883801"/>
            <a:ext cx="2027318" cy="60971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/>
          <p:nvPr/>
        </p:nvSpPr>
        <p:spPr>
          <a:xfrm>
            <a:off x="5090750" y="997672"/>
            <a:ext cx="3421996" cy="1169935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"/>
          <p:cNvSpPr/>
          <p:nvPr/>
        </p:nvSpPr>
        <p:spPr>
          <a:xfrm>
            <a:off x="2512475" y="2394473"/>
            <a:ext cx="1349866" cy="484807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"/>
          <p:cNvSpPr/>
          <p:nvPr/>
        </p:nvSpPr>
        <p:spPr>
          <a:xfrm>
            <a:off x="0" y="4200525"/>
            <a:ext cx="9144000" cy="9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9" name="Google Shape;479;p43"/>
          <p:cNvSpPr txBox="1"/>
          <p:nvPr>
            <p:ph hasCustomPrompt="1" idx="2" type="title"/>
          </p:nvPr>
        </p:nvSpPr>
        <p:spPr>
          <a:xfrm>
            <a:off x="860925" y="2019275"/>
            <a:ext cx="15585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43"/>
          <p:cNvSpPr txBox="1"/>
          <p:nvPr>
            <p:ph hasCustomPrompt="1" idx="3" type="title"/>
          </p:nvPr>
        </p:nvSpPr>
        <p:spPr>
          <a:xfrm>
            <a:off x="6726925" y="2019275"/>
            <a:ext cx="15585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1" name="Google Shape;481;p43"/>
          <p:cNvSpPr txBox="1"/>
          <p:nvPr>
            <p:ph idx="1" type="subTitle"/>
          </p:nvPr>
        </p:nvSpPr>
        <p:spPr>
          <a:xfrm>
            <a:off x="714975" y="326995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3"/>
          <p:cNvSpPr txBox="1"/>
          <p:nvPr>
            <p:ph idx="4" type="title"/>
          </p:nvPr>
        </p:nvSpPr>
        <p:spPr>
          <a:xfrm>
            <a:off x="714975" y="2888850"/>
            <a:ext cx="18504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83" name="Google Shape;483;p43"/>
          <p:cNvSpPr txBox="1"/>
          <p:nvPr>
            <p:ph idx="5" type="subTitle"/>
          </p:nvPr>
        </p:nvSpPr>
        <p:spPr>
          <a:xfrm>
            <a:off x="6580975" y="3269950"/>
            <a:ext cx="185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4" name="Google Shape;484;p43"/>
          <p:cNvSpPr txBox="1"/>
          <p:nvPr>
            <p:ph idx="6" type="title"/>
          </p:nvPr>
        </p:nvSpPr>
        <p:spPr>
          <a:xfrm>
            <a:off x="6580975" y="2888850"/>
            <a:ext cx="18504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4">
    <p:bg>
      <p:bgPr>
        <a:solidFill>
          <a:schemeClr val="dk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bg>
      <p:bgPr>
        <a:solidFill>
          <a:schemeClr val="dk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89" name="Google Shape;489;p45"/>
          <p:cNvGrpSpPr/>
          <p:nvPr/>
        </p:nvGrpSpPr>
        <p:grpSpPr>
          <a:xfrm>
            <a:off x="7647365" y="107831"/>
            <a:ext cx="1252660" cy="1204643"/>
            <a:chOff x="7384701" y="199425"/>
            <a:chExt cx="1572114" cy="1511851"/>
          </a:xfrm>
        </p:grpSpPr>
        <p:sp>
          <p:nvSpPr>
            <p:cNvPr id="490" name="Google Shape;490;p45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45"/>
          <p:cNvSpPr/>
          <p:nvPr/>
        </p:nvSpPr>
        <p:spPr>
          <a:xfrm>
            <a:off x="-152425" y="40644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_1">
    <p:bg>
      <p:bgPr>
        <a:solidFill>
          <a:schemeClr val="dk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6"/>
          <p:cNvSpPr txBox="1"/>
          <p:nvPr>
            <p:ph type="title"/>
          </p:nvPr>
        </p:nvSpPr>
        <p:spPr>
          <a:xfrm>
            <a:off x="582325" y="334325"/>
            <a:ext cx="35421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6" name="Google Shape;496;p46"/>
          <p:cNvSpPr/>
          <p:nvPr/>
        </p:nvSpPr>
        <p:spPr>
          <a:xfrm>
            <a:off x="7055113" y="4268013"/>
            <a:ext cx="2308772" cy="6943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/>
          <p:nvPr/>
        </p:nvSpPr>
        <p:spPr>
          <a:xfrm>
            <a:off x="-137373" y="2151300"/>
            <a:ext cx="2308693" cy="694351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_1_1">
    <p:bg>
      <p:bgPr>
        <a:solidFill>
          <a:schemeClr val="dk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"/>
          <p:cNvSpPr/>
          <p:nvPr/>
        </p:nvSpPr>
        <p:spPr>
          <a:xfrm>
            <a:off x="6925963" y="267363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>
            <a:off x="-502140" y="2281050"/>
            <a:ext cx="2755180" cy="941959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 txBox="1"/>
          <p:nvPr>
            <p:ph type="title"/>
          </p:nvPr>
        </p:nvSpPr>
        <p:spPr>
          <a:xfrm>
            <a:off x="714975" y="516850"/>
            <a:ext cx="19617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4_1_1_1">
    <p:bg>
      <p:bgPr>
        <a:solidFill>
          <a:schemeClr val="dk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"/>
          <p:cNvSpPr/>
          <p:nvPr/>
        </p:nvSpPr>
        <p:spPr>
          <a:xfrm>
            <a:off x="295526" y="4265925"/>
            <a:ext cx="2685864" cy="964572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8"/>
          <p:cNvSpPr/>
          <p:nvPr/>
        </p:nvSpPr>
        <p:spPr>
          <a:xfrm flipH="1">
            <a:off x="4956444" y="1066800"/>
            <a:ext cx="4642731" cy="1587288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586825" y="632826"/>
            <a:ext cx="1442950" cy="433968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8"/>
          <p:cNvSpPr txBox="1"/>
          <p:nvPr>
            <p:ph type="title"/>
          </p:nvPr>
        </p:nvSpPr>
        <p:spPr>
          <a:xfrm>
            <a:off x="1938300" y="334325"/>
            <a:ext cx="52674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4_1_1_1_1">
    <p:bg>
      <p:bgPr>
        <a:solidFill>
          <a:schemeClr val="dk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/>
          <p:nvPr/>
        </p:nvSpPr>
        <p:spPr>
          <a:xfrm>
            <a:off x="1997700" y="4438650"/>
            <a:ext cx="3050635" cy="905332"/>
          </a:xfrm>
          <a:custGeom>
            <a:rect b="b" l="l" r="r" t="t"/>
            <a:pathLst>
              <a:path extrusionOk="0" h="65699" w="192166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9"/>
          <p:cNvSpPr/>
          <p:nvPr/>
        </p:nvSpPr>
        <p:spPr>
          <a:xfrm flipH="1">
            <a:off x="270332" y="229124"/>
            <a:ext cx="4060593" cy="1458307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9"/>
          <p:cNvSpPr txBox="1"/>
          <p:nvPr>
            <p:ph type="title"/>
          </p:nvPr>
        </p:nvSpPr>
        <p:spPr>
          <a:xfrm>
            <a:off x="582326" y="574913"/>
            <a:ext cx="27894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4_1_1_1_1_1">
    <p:bg>
      <p:bgPr>
        <a:solidFill>
          <a:schemeClr val="dk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50"/>
          <p:cNvGrpSpPr/>
          <p:nvPr/>
        </p:nvGrpSpPr>
        <p:grpSpPr>
          <a:xfrm>
            <a:off x="-9600" y="3324225"/>
            <a:ext cx="9163200" cy="1819200"/>
            <a:chOff x="-9600" y="3324225"/>
            <a:chExt cx="9163200" cy="1819200"/>
          </a:xfrm>
        </p:grpSpPr>
        <p:sp>
          <p:nvSpPr>
            <p:cNvPr id="513" name="Google Shape;513;p50"/>
            <p:cNvSpPr/>
            <p:nvPr/>
          </p:nvSpPr>
          <p:spPr>
            <a:xfrm>
              <a:off x="0" y="3324225"/>
              <a:ext cx="9144000" cy="181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50"/>
            <p:cNvCxnSpPr/>
            <p:nvPr/>
          </p:nvCxnSpPr>
          <p:spPr>
            <a:xfrm>
              <a:off x="-9600" y="3514725"/>
              <a:ext cx="9163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50"/>
            <p:cNvCxnSpPr/>
            <p:nvPr/>
          </p:nvCxnSpPr>
          <p:spPr>
            <a:xfrm>
              <a:off x="-9600" y="4914900"/>
              <a:ext cx="91632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6" name="Google Shape;516;p50"/>
            <p:cNvGrpSpPr/>
            <p:nvPr/>
          </p:nvGrpSpPr>
          <p:grpSpPr>
            <a:xfrm>
              <a:off x="0" y="3767125"/>
              <a:ext cx="714900" cy="857250"/>
              <a:chOff x="0" y="3767125"/>
              <a:chExt cx="714900" cy="857250"/>
            </a:xfrm>
          </p:grpSpPr>
          <p:sp>
            <p:nvSpPr>
              <p:cNvPr id="517" name="Google Shape;517;p50"/>
              <p:cNvSpPr/>
              <p:nvPr/>
            </p:nvSpPr>
            <p:spPr>
              <a:xfrm>
                <a:off x="0" y="3767125"/>
                <a:ext cx="714900" cy="6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50"/>
              <p:cNvSpPr/>
              <p:nvPr/>
            </p:nvSpPr>
            <p:spPr>
              <a:xfrm>
                <a:off x="0" y="4030675"/>
                <a:ext cx="714900" cy="6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50"/>
              <p:cNvSpPr/>
              <p:nvPr/>
            </p:nvSpPr>
            <p:spPr>
              <a:xfrm>
                <a:off x="0" y="4294225"/>
                <a:ext cx="714900" cy="6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50"/>
              <p:cNvSpPr/>
              <p:nvPr/>
            </p:nvSpPr>
            <p:spPr>
              <a:xfrm>
                <a:off x="0" y="4557775"/>
                <a:ext cx="714900" cy="6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21" name="Google Shape;521;p50"/>
            <p:cNvCxnSpPr/>
            <p:nvPr/>
          </p:nvCxnSpPr>
          <p:spPr>
            <a:xfrm>
              <a:off x="924000" y="4195750"/>
              <a:ext cx="822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522" name="Google Shape;522;p50"/>
          <p:cNvSpPr txBox="1"/>
          <p:nvPr>
            <p:ph type="title"/>
          </p:nvPr>
        </p:nvSpPr>
        <p:spPr>
          <a:xfrm>
            <a:off x="582327" y="334325"/>
            <a:ext cx="60813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595069" y="340695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6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7647365" y="107831"/>
            <a:ext cx="1252660" cy="1204643"/>
            <a:chOff x="7384701" y="199425"/>
            <a:chExt cx="1572114" cy="1511851"/>
          </a:xfrm>
        </p:grpSpPr>
        <p:sp>
          <p:nvSpPr>
            <p:cNvPr id="68" name="Google Shape;68;p6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5782950" y="5401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_1_1_1_1_1_1">
    <p:bg>
      <p:bgPr>
        <a:solidFill>
          <a:schemeClr val="dk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"/>
          <p:cNvSpPr txBox="1"/>
          <p:nvPr>
            <p:ph type="title"/>
          </p:nvPr>
        </p:nvSpPr>
        <p:spPr>
          <a:xfrm>
            <a:off x="582322" y="334325"/>
            <a:ext cx="36069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5" name="Google Shape;525;p51"/>
          <p:cNvSpPr/>
          <p:nvPr/>
        </p:nvSpPr>
        <p:spPr>
          <a:xfrm>
            <a:off x="6961399" y="540300"/>
            <a:ext cx="2558292" cy="1087038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dk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/>
          <p:nvPr>
            <p:ph idx="1" type="subTitle"/>
          </p:nvPr>
        </p:nvSpPr>
        <p:spPr>
          <a:xfrm>
            <a:off x="614730" y="24103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52"/>
          <p:cNvSpPr txBox="1"/>
          <p:nvPr>
            <p:ph type="title"/>
          </p:nvPr>
        </p:nvSpPr>
        <p:spPr>
          <a:xfrm>
            <a:off x="595072" y="1816975"/>
            <a:ext cx="38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solidFill>
          <a:schemeClr val="dk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3"/>
          <p:cNvSpPr txBox="1"/>
          <p:nvPr>
            <p:ph idx="1" type="subTitle"/>
          </p:nvPr>
        </p:nvSpPr>
        <p:spPr>
          <a:xfrm>
            <a:off x="4581970" y="31622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1" name="Google Shape;531;p53"/>
          <p:cNvSpPr txBox="1"/>
          <p:nvPr>
            <p:ph type="title"/>
          </p:nvPr>
        </p:nvSpPr>
        <p:spPr>
          <a:xfrm>
            <a:off x="4581975" y="761024"/>
            <a:ext cx="37173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bg>
      <p:bgPr>
        <a:solidFill>
          <a:schemeClr val="dk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/>
          <p:nvPr/>
        </p:nvSpPr>
        <p:spPr>
          <a:xfrm>
            <a:off x="2301875" y="4042526"/>
            <a:ext cx="2749424" cy="137388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4"/>
          <p:cNvSpPr/>
          <p:nvPr/>
        </p:nvSpPr>
        <p:spPr>
          <a:xfrm>
            <a:off x="6733475" y="301025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4"/>
          <p:cNvSpPr txBox="1"/>
          <p:nvPr>
            <p:ph idx="1" type="subTitle"/>
          </p:nvPr>
        </p:nvSpPr>
        <p:spPr>
          <a:xfrm>
            <a:off x="1011450" y="1386400"/>
            <a:ext cx="2169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36" name="Google Shape;536;p54"/>
          <p:cNvSpPr txBox="1"/>
          <p:nvPr>
            <p:ph idx="2" type="subTitle"/>
          </p:nvPr>
        </p:nvSpPr>
        <p:spPr>
          <a:xfrm>
            <a:off x="1011575" y="1806700"/>
            <a:ext cx="2169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7" name="Google Shape;537;p54"/>
          <p:cNvSpPr txBox="1"/>
          <p:nvPr>
            <p:ph idx="3" type="subTitle"/>
          </p:nvPr>
        </p:nvSpPr>
        <p:spPr>
          <a:xfrm>
            <a:off x="1011575" y="3304850"/>
            <a:ext cx="2169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38" name="Google Shape;538;p54"/>
          <p:cNvSpPr txBox="1"/>
          <p:nvPr>
            <p:ph idx="4" type="subTitle"/>
          </p:nvPr>
        </p:nvSpPr>
        <p:spPr>
          <a:xfrm>
            <a:off x="1011700" y="3725150"/>
            <a:ext cx="2169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9" name="Google Shape;539;p54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bg>
      <p:bgPr>
        <a:solidFill>
          <a:schemeClr val="dk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/>
          <p:nvPr>
            <p:ph idx="1" type="subTitle"/>
          </p:nvPr>
        </p:nvSpPr>
        <p:spPr>
          <a:xfrm>
            <a:off x="5993675" y="1802850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542" name="Google Shape;542;p55"/>
          <p:cNvSpPr txBox="1"/>
          <p:nvPr>
            <p:ph idx="2" type="subTitle"/>
          </p:nvPr>
        </p:nvSpPr>
        <p:spPr>
          <a:xfrm>
            <a:off x="4579225" y="2408675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43" name="Google Shape;543;p55"/>
          <p:cNvSpPr txBox="1"/>
          <p:nvPr>
            <p:ph idx="3" type="subTitle"/>
          </p:nvPr>
        </p:nvSpPr>
        <p:spPr>
          <a:xfrm>
            <a:off x="5993725" y="3403050"/>
            <a:ext cx="2540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544" name="Google Shape;544;p55"/>
          <p:cNvSpPr txBox="1"/>
          <p:nvPr>
            <p:ph idx="4" type="subTitle"/>
          </p:nvPr>
        </p:nvSpPr>
        <p:spPr>
          <a:xfrm>
            <a:off x="4579225" y="4008875"/>
            <a:ext cx="39546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45" name="Google Shape;545;p55"/>
          <p:cNvSpPr txBox="1"/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bg>
      <p:bgPr>
        <a:solidFill>
          <a:schemeClr val="dk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"/>
          <p:cNvSpPr txBox="1"/>
          <p:nvPr>
            <p:ph idx="1" type="subTitle"/>
          </p:nvPr>
        </p:nvSpPr>
        <p:spPr>
          <a:xfrm>
            <a:off x="4578650" y="31946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48" name="Google Shape;548;p56"/>
          <p:cNvSpPr txBox="1"/>
          <p:nvPr>
            <p:ph type="title"/>
          </p:nvPr>
        </p:nvSpPr>
        <p:spPr>
          <a:xfrm>
            <a:off x="4578649" y="445025"/>
            <a:ext cx="37485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8">
    <p:bg>
      <p:bgPr>
        <a:solidFill>
          <a:schemeClr val="dk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/>
          <p:nvPr/>
        </p:nvSpPr>
        <p:spPr>
          <a:xfrm>
            <a:off x="0" y="3971975"/>
            <a:ext cx="9143689" cy="1171602"/>
          </a:xfrm>
          <a:custGeom>
            <a:rect b="b" l="l" r="r" t="t"/>
            <a:pathLst>
              <a:path extrusionOk="0" h="68756" w="28525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7"/>
          <p:cNvSpPr/>
          <p:nvPr/>
        </p:nvSpPr>
        <p:spPr>
          <a:xfrm>
            <a:off x="1457494" y="3683251"/>
            <a:ext cx="2703102" cy="305525"/>
          </a:xfrm>
          <a:custGeom>
            <a:rect b="b" l="l" r="r" t="t"/>
            <a:pathLst>
              <a:path extrusionOk="0" h="12221" w="84327">
                <a:moveTo>
                  <a:pt x="48887" y="0"/>
                </a:moveTo>
                <a:cubicBezTo>
                  <a:pt x="43162" y="0"/>
                  <a:pt x="31120" y="3980"/>
                  <a:pt x="27918" y="4348"/>
                </a:cubicBezTo>
                <a:cubicBezTo>
                  <a:pt x="27652" y="4378"/>
                  <a:pt x="27370" y="4392"/>
                  <a:pt x="27075" y="4392"/>
                </a:cubicBezTo>
                <a:cubicBezTo>
                  <a:pt x="24207" y="4392"/>
                  <a:pt x="20103" y="3087"/>
                  <a:pt x="17166" y="3087"/>
                </a:cubicBezTo>
                <a:cubicBezTo>
                  <a:pt x="16424" y="3087"/>
                  <a:pt x="15757" y="3170"/>
                  <a:pt x="15203" y="3378"/>
                </a:cubicBezTo>
                <a:cubicBezTo>
                  <a:pt x="12279" y="4502"/>
                  <a:pt x="1" y="12220"/>
                  <a:pt x="74" y="12220"/>
                </a:cubicBezTo>
                <a:cubicBezTo>
                  <a:pt x="75" y="12220"/>
                  <a:pt x="77" y="12219"/>
                  <a:pt x="81" y="12217"/>
                </a:cubicBezTo>
                <a:cubicBezTo>
                  <a:pt x="198" y="12156"/>
                  <a:pt x="9598" y="12136"/>
                  <a:pt x="22079" y="12136"/>
                </a:cubicBezTo>
                <a:cubicBezTo>
                  <a:pt x="47040" y="12136"/>
                  <a:pt x="84326" y="12217"/>
                  <a:pt x="84326" y="12217"/>
                </a:cubicBezTo>
                <a:lnTo>
                  <a:pt x="80717" y="4348"/>
                </a:lnTo>
                <a:cubicBezTo>
                  <a:pt x="80717" y="4348"/>
                  <a:pt x="55136" y="972"/>
                  <a:pt x="50274" y="104"/>
                </a:cubicBezTo>
                <a:cubicBezTo>
                  <a:pt x="49871" y="33"/>
                  <a:pt x="49405" y="0"/>
                  <a:pt x="488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7"/>
          <p:cNvSpPr/>
          <p:nvPr/>
        </p:nvSpPr>
        <p:spPr>
          <a:xfrm>
            <a:off x="0" y="3785651"/>
            <a:ext cx="950719" cy="186325"/>
          </a:xfrm>
          <a:custGeom>
            <a:rect b="b" l="l" r="r" t="t"/>
            <a:pathLst>
              <a:path extrusionOk="0" h="7453" w="29659">
                <a:moveTo>
                  <a:pt x="1" y="1"/>
                </a:moveTo>
                <a:lnTo>
                  <a:pt x="1" y="7453"/>
                </a:lnTo>
                <a:lnTo>
                  <a:pt x="29659" y="7453"/>
                </a:lnTo>
                <a:cubicBezTo>
                  <a:pt x="28923" y="745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4065975" y="3677225"/>
            <a:ext cx="3452415" cy="311549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 txBox="1"/>
          <p:nvPr>
            <p:ph type="title"/>
          </p:nvPr>
        </p:nvSpPr>
        <p:spPr>
          <a:xfrm>
            <a:off x="1653600" y="516852"/>
            <a:ext cx="58368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5" name="Google Shape;555;p57"/>
          <p:cNvSpPr txBox="1"/>
          <p:nvPr>
            <p:ph idx="1" type="subTitle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56" name="Google Shape;556;p57"/>
          <p:cNvGrpSpPr/>
          <p:nvPr/>
        </p:nvGrpSpPr>
        <p:grpSpPr>
          <a:xfrm>
            <a:off x="-150973" y="-114019"/>
            <a:ext cx="1252660" cy="1204643"/>
            <a:chOff x="7384701" y="199425"/>
            <a:chExt cx="1572114" cy="1511851"/>
          </a:xfrm>
        </p:grpSpPr>
        <p:sp>
          <p:nvSpPr>
            <p:cNvPr id="557" name="Google Shape;557;p57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5_1_2">
    <p:bg>
      <p:bgPr>
        <a:solidFill>
          <a:schemeClr val="dk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/>
          <p:nvPr>
            <p:ph idx="1" type="subTitle"/>
          </p:nvPr>
        </p:nvSpPr>
        <p:spPr>
          <a:xfrm>
            <a:off x="714975" y="3599700"/>
            <a:ext cx="3777000" cy="942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9525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62" name="Google Shape;562;p58"/>
          <p:cNvSpPr txBox="1"/>
          <p:nvPr>
            <p:ph type="title"/>
          </p:nvPr>
        </p:nvSpPr>
        <p:spPr>
          <a:xfrm>
            <a:off x="714975" y="2880675"/>
            <a:ext cx="3777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5_1_1_1"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9"/>
          <p:cNvSpPr/>
          <p:nvPr/>
        </p:nvSpPr>
        <p:spPr>
          <a:xfrm>
            <a:off x="0" y="1104400"/>
            <a:ext cx="5928078" cy="4039063"/>
          </a:xfrm>
          <a:custGeom>
            <a:rect b="b" l="l" r="r" t="t"/>
            <a:pathLst>
              <a:path extrusionOk="0" h="84134" w="80613">
                <a:moveTo>
                  <a:pt x="0" y="22782"/>
                </a:moveTo>
                <a:cubicBezTo>
                  <a:pt x="11924" y="10127"/>
                  <a:pt x="32436" y="1"/>
                  <a:pt x="65789" y="1352"/>
                </a:cubicBezTo>
                <a:cubicBezTo>
                  <a:pt x="64810" y="5739"/>
                  <a:pt x="65380" y="6929"/>
                  <a:pt x="69768" y="8317"/>
                </a:cubicBezTo>
                <a:cubicBezTo>
                  <a:pt x="49367" y="48859"/>
                  <a:pt x="61563" y="70239"/>
                  <a:pt x="80613" y="84133"/>
                </a:cubicBezTo>
                <a:lnTo>
                  <a:pt x="0" y="84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59"/>
          <p:cNvGrpSpPr/>
          <p:nvPr/>
        </p:nvGrpSpPr>
        <p:grpSpPr>
          <a:xfrm>
            <a:off x="5186925" y="0"/>
            <a:ext cx="3957075" cy="5143470"/>
            <a:chOff x="5186925" y="0"/>
            <a:chExt cx="3957075" cy="5143470"/>
          </a:xfrm>
        </p:grpSpPr>
        <p:sp>
          <p:nvSpPr>
            <p:cNvPr id="566" name="Google Shape;566;p59"/>
            <p:cNvSpPr/>
            <p:nvPr/>
          </p:nvSpPr>
          <p:spPr>
            <a:xfrm>
              <a:off x="5577783" y="138061"/>
              <a:ext cx="3566201" cy="3016464"/>
            </a:xfrm>
            <a:custGeom>
              <a:rect b="b" l="l" r="r" t="t"/>
              <a:pathLst>
                <a:path extrusionOk="0" h="71206" w="74416">
                  <a:moveTo>
                    <a:pt x="33936" y="620"/>
                  </a:moveTo>
                  <a:lnTo>
                    <a:pt x="33936" y="670"/>
                  </a:lnTo>
                  <a:lnTo>
                    <a:pt x="33936" y="1550"/>
                  </a:lnTo>
                  <a:lnTo>
                    <a:pt x="33254" y="1550"/>
                  </a:lnTo>
                  <a:lnTo>
                    <a:pt x="33254" y="980"/>
                  </a:lnTo>
                  <a:cubicBezTo>
                    <a:pt x="33254" y="930"/>
                    <a:pt x="33316" y="868"/>
                    <a:pt x="33316" y="769"/>
                  </a:cubicBezTo>
                  <a:cubicBezTo>
                    <a:pt x="33316" y="769"/>
                    <a:pt x="33254" y="720"/>
                    <a:pt x="33254" y="670"/>
                  </a:cubicBezTo>
                  <a:lnTo>
                    <a:pt x="33725" y="670"/>
                  </a:lnTo>
                  <a:cubicBezTo>
                    <a:pt x="33775" y="670"/>
                    <a:pt x="33824" y="620"/>
                    <a:pt x="33936" y="620"/>
                  </a:cubicBezTo>
                  <a:close/>
                  <a:moveTo>
                    <a:pt x="48033" y="10885"/>
                  </a:moveTo>
                  <a:cubicBezTo>
                    <a:pt x="48030" y="10905"/>
                    <a:pt x="48028" y="10925"/>
                    <a:pt x="48028" y="10945"/>
                  </a:cubicBezTo>
                  <a:cubicBezTo>
                    <a:pt x="48000" y="10945"/>
                    <a:pt x="48020" y="10913"/>
                    <a:pt x="48033" y="10885"/>
                  </a:cubicBezTo>
                  <a:close/>
                  <a:moveTo>
                    <a:pt x="33775" y="1"/>
                  </a:moveTo>
                  <a:cubicBezTo>
                    <a:pt x="33564" y="100"/>
                    <a:pt x="33515" y="199"/>
                    <a:pt x="33316" y="311"/>
                  </a:cubicBezTo>
                  <a:cubicBezTo>
                    <a:pt x="33205" y="311"/>
                    <a:pt x="33205" y="360"/>
                    <a:pt x="33105" y="360"/>
                  </a:cubicBezTo>
                  <a:lnTo>
                    <a:pt x="32895" y="360"/>
                  </a:lnTo>
                  <a:cubicBezTo>
                    <a:pt x="32862" y="360"/>
                    <a:pt x="32807" y="338"/>
                    <a:pt x="32759" y="338"/>
                  </a:cubicBezTo>
                  <a:cubicBezTo>
                    <a:pt x="32735" y="338"/>
                    <a:pt x="32713" y="344"/>
                    <a:pt x="32696" y="360"/>
                  </a:cubicBezTo>
                  <a:cubicBezTo>
                    <a:pt x="32635" y="360"/>
                    <a:pt x="32535" y="410"/>
                    <a:pt x="32535" y="509"/>
                  </a:cubicBezTo>
                  <a:cubicBezTo>
                    <a:pt x="32535" y="720"/>
                    <a:pt x="32436" y="819"/>
                    <a:pt x="32325" y="930"/>
                  </a:cubicBezTo>
                  <a:cubicBezTo>
                    <a:pt x="32275" y="1029"/>
                    <a:pt x="32176" y="1079"/>
                    <a:pt x="32077" y="1079"/>
                  </a:cubicBezTo>
                  <a:lnTo>
                    <a:pt x="31965" y="1079"/>
                  </a:lnTo>
                  <a:cubicBezTo>
                    <a:pt x="31866" y="1079"/>
                    <a:pt x="31767" y="1079"/>
                    <a:pt x="31705" y="1029"/>
                  </a:cubicBezTo>
                  <a:cubicBezTo>
                    <a:pt x="31606" y="1029"/>
                    <a:pt x="31606" y="868"/>
                    <a:pt x="31556" y="819"/>
                  </a:cubicBezTo>
                  <a:cubicBezTo>
                    <a:pt x="31606" y="769"/>
                    <a:pt x="31606" y="720"/>
                    <a:pt x="31655" y="620"/>
                  </a:cubicBezTo>
                  <a:cubicBezTo>
                    <a:pt x="31705" y="558"/>
                    <a:pt x="31767" y="558"/>
                    <a:pt x="31866" y="459"/>
                  </a:cubicBezTo>
                  <a:lnTo>
                    <a:pt x="31147" y="459"/>
                  </a:lnTo>
                  <a:cubicBezTo>
                    <a:pt x="30887" y="459"/>
                    <a:pt x="30775" y="558"/>
                    <a:pt x="30527" y="620"/>
                  </a:cubicBezTo>
                  <a:cubicBezTo>
                    <a:pt x="30466" y="670"/>
                    <a:pt x="30366" y="720"/>
                    <a:pt x="30267" y="720"/>
                  </a:cubicBezTo>
                  <a:cubicBezTo>
                    <a:pt x="30218" y="769"/>
                    <a:pt x="30057" y="769"/>
                    <a:pt x="30057" y="868"/>
                  </a:cubicBezTo>
                  <a:cubicBezTo>
                    <a:pt x="30007" y="930"/>
                    <a:pt x="30007" y="1029"/>
                    <a:pt x="30007" y="1079"/>
                  </a:cubicBezTo>
                  <a:cubicBezTo>
                    <a:pt x="30007" y="1178"/>
                    <a:pt x="30057" y="1240"/>
                    <a:pt x="30106" y="1290"/>
                  </a:cubicBezTo>
                  <a:cubicBezTo>
                    <a:pt x="30106" y="1389"/>
                    <a:pt x="30218" y="1438"/>
                    <a:pt x="30267" y="1488"/>
                  </a:cubicBezTo>
                  <a:cubicBezTo>
                    <a:pt x="30416" y="1550"/>
                    <a:pt x="30527" y="1550"/>
                    <a:pt x="30676" y="1550"/>
                  </a:cubicBezTo>
                  <a:cubicBezTo>
                    <a:pt x="30837" y="1550"/>
                    <a:pt x="30887" y="1600"/>
                    <a:pt x="31036" y="1600"/>
                  </a:cubicBezTo>
                  <a:lnTo>
                    <a:pt x="31036" y="2058"/>
                  </a:lnTo>
                  <a:lnTo>
                    <a:pt x="30676" y="2058"/>
                  </a:lnTo>
                  <a:cubicBezTo>
                    <a:pt x="30577" y="2058"/>
                    <a:pt x="30527" y="1909"/>
                    <a:pt x="30416" y="1909"/>
                  </a:cubicBezTo>
                  <a:cubicBezTo>
                    <a:pt x="30366" y="1893"/>
                    <a:pt x="30321" y="1887"/>
                    <a:pt x="30277" y="1887"/>
                  </a:cubicBezTo>
                  <a:cubicBezTo>
                    <a:pt x="30189" y="1887"/>
                    <a:pt x="30106" y="1909"/>
                    <a:pt x="30007" y="1909"/>
                  </a:cubicBezTo>
                  <a:cubicBezTo>
                    <a:pt x="29846" y="1909"/>
                    <a:pt x="29747" y="1860"/>
                    <a:pt x="29598" y="1860"/>
                  </a:cubicBezTo>
                  <a:cubicBezTo>
                    <a:pt x="29486" y="1798"/>
                    <a:pt x="29437" y="1798"/>
                    <a:pt x="29387" y="1798"/>
                  </a:cubicBezTo>
                  <a:lnTo>
                    <a:pt x="28978" y="1798"/>
                  </a:lnTo>
                  <a:cubicBezTo>
                    <a:pt x="28978" y="2009"/>
                    <a:pt x="29028" y="2108"/>
                    <a:pt x="28978" y="2318"/>
                  </a:cubicBezTo>
                  <a:lnTo>
                    <a:pt x="28978" y="2529"/>
                  </a:lnTo>
                  <a:cubicBezTo>
                    <a:pt x="28978" y="2628"/>
                    <a:pt x="28916" y="2678"/>
                    <a:pt x="28867" y="2727"/>
                  </a:cubicBezTo>
                  <a:cubicBezTo>
                    <a:pt x="28867" y="2789"/>
                    <a:pt x="28867" y="2789"/>
                    <a:pt x="28817" y="2789"/>
                  </a:cubicBezTo>
                  <a:cubicBezTo>
                    <a:pt x="28768" y="2839"/>
                    <a:pt x="28718" y="2839"/>
                    <a:pt x="28668" y="2839"/>
                  </a:cubicBezTo>
                  <a:cubicBezTo>
                    <a:pt x="28668" y="2678"/>
                    <a:pt x="28718" y="2579"/>
                    <a:pt x="28668" y="2418"/>
                  </a:cubicBezTo>
                  <a:cubicBezTo>
                    <a:pt x="28668" y="2368"/>
                    <a:pt x="28668" y="2269"/>
                    <a:pt x="28606" y="2269"/>
                  </a:cubicBezTo>
                  <a:cubicBezTo>
                    <a:pt x="28557" y="2170"/>
                    <a:pt x="28507" y="2170"/>
                    <a:pt x="28458" y="2170"/>
                  </a:cubicBezTo>
                  <a:cubicBezTo>
                    <a:pt x="28425" y="2149"/>
                    <a:pt x="28396" y="2142"/>
                    <a:pt x="28370" y="2142"/>
                  </a:cubicBezTo>
                  <a:cubicBezTo>
                    <a:pt x="28319" y="2142"/>
                    <a:pt x="28280" y="2170"/>
                    <a:pt x="28247" y="2170"/>
                  </a:cubicBezTo>
                  <a:cubicBezTo>
                    <a:pt x="28148" y="2108"/>
                    <a:pt x="28098" y="2009"/>
                    <a:pt x="28049" y="2009"/>
                  </a:cubicBezTo>
                  <a:cubicBezTo>
                    <a:pt x="27937" y="1959"/>
                    <a:pt x="27937" y="1860"/>
                    <a:pt x="27888" y="1798"/>
                  </a:cubicBezTo>
                  <a:cubicBezTo>
                    <a:pt x="27871" y="1781"/>
                    <a:pt x="27849" y="1776"/>
                    <a:pt x="27825" y="1776"/>
                  </a:cubicBezTo>
                  <a:cubicBezTo>
                    <a:pt x="27776" y="1776"/>
                    <a:pt x="27718" y="1798"/>
                    <a:pt x="27677" y="1798"/>
                  </a:cubicBezTo>
                  <a:cubicBezTo>
                    <a:pt x="27528" y="1699"/>
                    <a:pt x="27478" y="1488"/>
                    <a:pt x="27268" y="1488"/>
                  </a:cubicBezTo>
                  <a:cubicBezTo>
                    <a:pt x="27119" y="1488"/>
                    <a:pt x="27057" y="1550"/>
                    <a:pt x="26908" y="1550"/>
                  </a:cubicBezTo>
                  <a:lnTo>
                    <a:pt x="26908" y="1909"/>
                  </a:lnTo>
                  <a:cubicBezTo>
                    <a:pt x="26908" y="2009"/>
                    <a:pt x="27008" y="2058"/>
                    <a:pt x="27008" y="2170"/>
                  </a:cubicBezTo>
                  <a:cubicBezTo>
                    <a:pt x="27008" y="2269"/>
                    <a:pt x="27057" y="2269"/>
                    <a:pt x="27057" y="2368"/>
                  </a:cubicBezTo>
                  <a:cubicBezTo>
                    <a:pt x="27057" y="2579"/>
                    <a:pt x="26908" y="2628"/>
                    <a:pt x="26908" y="2789"/>
                  </a:cubicBezTo>
                  <a:cubicBezTo>
                    <a:pt x="26908" y="2889"/>
                    <a:pt x="27008" y="2938"/>
                    <a:pt x="26958" y="2988"/>
                  </a:cubicBezTo>
                  <a:cubicBezTo>
                    <a:pt x="26958" y="3099"/>
                    <a:pt x="26859" y="3099"/>
                    <a:pt x="26747" y="3149"/>
                  </a:cubicBezTo>
                  <a:cubicBezTo>
                    <a:pt x="26698" y="3248"/>
                    <a:pt x="26599" y="3298"/>
                    <a:pt x="26499" y="3298"/>
                  </a:cubicBezTo>
                  <a:cubicBezTo>
                    <a:pt x="26338" y="3298"/>
                    <a:pt x="26239" y="3298"/>
                    <a:pt x="26189" y="3248"/>
                  </a:cubicBezTo>
                  <a:cubicBezTo>
                    <a:pt x="26128" y="3198"/>
                    <a:pt x="26189" y="3099"/>
                    <a:pt x="26189" y="3037"/>
                  </a:cubicBezTo>
                  <a:cubicBezTo>
                    <a:pt x="26128" y="2988"/>
                    <a:pt x="26078" y="2938"/>
                    <a:pt x="26078" y="2839"/>
                  </a:cubicBezTo>
                  <a:lnTo>
                    <a:pt x="26078" y="2628"/>
                  </a:lnTo>
                  <a:cubicBezTo>
                    <a:pt x="26028" y="2727"/>
                    <a:pt x="25929" y="2678"/>
                    <a:pt x="25880" y="2727"/>
                  </a:cubicBezTo>
                  <a:cubicBezTo>
                    <a:pt x="25818" y="2839"/>
                    <a:pt x="25880" y="2938"/>
                    <a:pt x="25818" y="2988"/>
                  </a:cubicBezTo>
                  <a:cubicBezTo>
                    <a:pt x="25801" y="3004"/>
                    <a:pt x="25779" y="3010"/>
                    <a:pt x="25755" y="3010"/>
                  </a:cubicBezTo>
                  <a:cubicBezTo>
                    <a:pt x="25707" y="3010"/>
                    <a:pt x="25652" y="2988"/>
                    <a:pt x="25619" y="2988"/>
                  </a:cubicBezTo>
                  <a:cubicBezTo>
                    <a:pt x="25458" y="3037"/>
                    <a:pt x="25359" y="3037"/>
                    <a:pt x="25198" y="3037"/>
                  </a:cubicBezTo>
                  <a:lnTo>
                    <a:pt x="25148" y="3409"/>
                  </a:lnTo>
                  <a:cubicBezTo>
                    <a:pt x="25198" y="3459"/>
                    <a:pt x="25198" y="3558"/>
                    <a:pt x="25260" y="3607"/>
                  </a:cubicBezTo>
                  <a:cubicBezTo>
                    <a:pt x="25293" y="3607"/>
                    <a:pt x="25348" y="3585"/>
                    <a:pt x="25396" y="3585"/>
                  </a:cubicBezTo>
                  <a:cubicBezTo>
                    <a:pt x="25420" y="3585"/>
                    <a:pt x="25442" y="3591"/>
                    <a:pt x="25458" y="3607"/>
                  </a:cubicBezTo>
                  <a:cubicBezTo>
                    <a:pt x="25508" y="3607"/>
                    <a:pt x="25619" y="3607"/>
                    <a:pt x="25669" y="3719"/>
                  </a:cubicBezTo>
                  <a:cubicBezTo>
                    <a:pt x="25719" y="3769"/>
                    <a:pt x="25669" y="3818"/>
                    <a:pt x="25669" y="3917"/>
                  </a:cubicBezTo>
                  <a:lnTo>
                    <a:pt x="25669" y="4128"/>
                  </a:lnTo>
                  <a:cubicBezTo>
                    <a:pt x="25669" y="4178"/>
                    <a:pt x="25619" y="4227"/>
                    <a:pt x="25570" y="4277"/>
                  </a:cubicBezTo>
                  <a:cubicBezTo>
                    <a:pt x="25508" y="4277"/>
                    <a:pt x="25409" y="4277"/>
                    <a:pt x="25359" y="4227"/>
                  </a:cubicBezTo>
                  <a:cubicBezTo>
                    <a:pt x="25260" y="4178"/>
                    <a:pt x="25260" y="4078"/>
                    <a:pt x="25148" y="4078"/>
                  </a:cubicBezTo>
                  <a:cubicBezTo>
                    <a:pt x="25099" y="4062"/>
                    <a:pt x="25053" y="4056"/>
                    <a:pt x="25009" y="4056"/>
                  </a:cubicBezTo>
                  <a:cubicBezTo>
                    <a:pt x="24921" y="4056"/>
                    <a:pt x="24839" y="4078"/>
                    <a:pt x="24739" y="4078"/>
                  </a:cubicBezTo>
                  <a:cubicBezTo>
                    <a:pt x="24640" y="4078"/>
                    <a:pt x="24529" y="3967"/>
                    <a:pt x="24479" y="3967"/>
                  </a:cubicBezTo>
                  <a:cubicBezTo>
                    <a:pt x="24529" y="3719"/>
                    <a:pt x="24578" y="3607"/>
                    <a:pt x="24578" y="3347"/>
                  </a:cubicBezTo>
                  <a:cubicBezTo>
                    <a:pt x="24578" y="3248"/>
                    <a:pt x="24479" y="3198"/>
                    <a:pt x="24479" y="3149"/>
                  </a:cubicBezTo>
                  <a:cubicBezTo>
                    <a:pt x="24330" y="3198"/>
                    <a:pt x="24268" y="3198"/>
                    <a:pt x="24169" y="3248"/>
                  </a:cubicBezTo>
                  <a:lnTo>
                    <a:pt x="24169" y="3868"/>
                  </a:lnTo>
                  <a:cubicBezTo>
                    <a:pt x="24070" y="3868"/>
                    <a:pt x="24070" y="3967"/>
                    <a:pt x="23959" y="3967"/>
                  </a:cubicBezTo>
                  <a:cubicBezTo>
                    <a:pt x="23859" y="3967"/>
                    <a:pt x="23810" y="3868"/>
                    <a:pt x="23649" y="3868"/>
                  </a:cubicBezTo>
                  <a:cubicBezTo>
                    <a:pt x="23450" y="3868"/>
                    <a:pt x="23339" y="3967"/>
                    <a:pt x="23140" y="4078"/>
                  </a:cubicBezTo>
                  <a:cubicBezTo>
                    <a:pt x="23190" y="4128"/>
                    <a:pt x="23190" y="4178"/>
                    <a:pt x="23190" y="4227"/>
                  </a:cubicBezTo>
                  <a:cubicBezTo>
                    <a:pt x="23240" y="4339"/>
                    <a:pt x="23401" y="4277"/>
                    <a:pt x="23401" y="4339"/>
                  </a:cubicBezTo>
                  <a:cubicBezTo>
                    <a:pt x="23401" y="4438"/>
                    <a:pt x="23289" y="4487"/>
                    <a:pt x="23289" y="4537"/>
                  </a:cubicBezTo>
                  <a:lnTo>
                    <a:pt x="22831" y="4537"/>
                  </a:lnTo>
                  <a:cubicBezTo>
                    <a:pt x="22719" y="4537"/>
                    <a:pt x="22670" y="4587"/>
                    <a:pt x="22620" y="4587"/>
                  </a:cubicBezTo>
                  <a:lnTo>
                    <a:pt x="22409" y="4587"/>
                  </a:lnTo>
                  <a:cubicBezTo>
                    <a:pt x="22310" y="4649"/>
                    <a:pt x="22261" y="4698"/>
                    <a:pt x="22211" y="4748"/>
                  </a:cubicBezTo>
                  <a:cubicBezTo>
                    <a:pt x="22161" y="4797"/>
                    <a:pt x="22211" y="4896"/>
                    <a:pt x="22161" y="4958"/>
                  </a:cubicBezTo>
                  <a:cubicBezTo>
                    <a:pt x="22130" y="4983"/>
                    <a:pt x="22090" y="4983"/>
                    <a:pt x="22051" y="4983"/>
                  </a:cubicBezTo>
                  <a:cubicBezTo>
                    <a:pt x="22013" y="4983"/>
                    <a:pt x="21975" y="4983"/>
                    <a:pt x="21951" y="5008"/>
                  </a:cubicBezTo>
                  <a:cubicBezTo>
                    <a:pt x="21851" y="5058"/>
                    <a:pt x="21790" y="5107"/>
                    <a:pt x="21740" y="5206"/>
                  </a:cubicBezTo>
                  <a:cubicBezTo>
                    <a:pt x="21690" y="5268"/>
                    <a:pt x="21740" y="5367"/>
                    <a:pt x="21690" y="5417"/>
                  </a:cubicBezTo>
                  <a:cubicBezTo>
                    <a:pt x="21657" y="5417"/>
                    <a:pt x="21602" y="5395"/>
                    <a:pt x="21551" y="5395"/>
                  </a:cubicBezTo>
                  <a:cubicBezTo>
                    <a:pt x="21525" y="5395"/>
                    <a:pt x="21500" y="5400"/>
                    <a:pt x="21480" y="5417"/>
                  </a:cubicBezTo>
                  <a:cubicBezTo>
                    <a:pt x="21381" y="5467"/>
                    <a:pt x="21381" y="5578"/>
                    <a:pt x="21281" y="5677"/>
                  </a:cubicBezTo>
                  <a:lnTo>
                    <a:pt x="21690" y="5677"/>
                  </a:lnTo>
                  <a:cubicBezTo>
                    <a:pt x="21790" y="5677"/>
                    <a:pt x="21851" y="5628"/>
                    <a:pt x="21901" y="5578"/>
                  </a:cubicBezTo>
                  <a:cubicBezTo>
                    <a:pt x="22000" y="5516"/>
                    <a:pt x="22000" y="5417"/>
                    <a:pt x="22050" y="5367"/>
                  </a:cubicBezTo>
                  <a:cubicBezTo>
                    <a:pt x="22099" y="5318"/>
                    <a:pt x="22161" y="5268"/>
                    <a:pt x="22261" y="5268"/>
                  </a:cubicBezTo>
                  <a:lnTo>
                    <a:pt x="22471" y="5268"/>
                  </a:lnTo>
                  <a:cubicBezTo>
                    <a:pt x="22521" y="5268"/>
                    <a:pt x="22570" y="5206"/>
                    <a:pt x="22670" y="5206"/>
                  </a:cubicBezTo>
                  <a:cubicBezTo>
                    <a:pt x="22719" y="5206"/>
                    <a:pt x="22781" y="5268"/>
                    <a:pt x="22880" y="5268"/>
                  </a:cubicBezTo>
                  <a:cubicBezTo>
                    <a:pt x="22930" y="5206"/>
                    <a:pt x="22979" y="5157"/>
                    <a:pt x="23029" y="5107"/>
                  </a:cubicBezTo>
                  <a:cubicBezTo>
                    <a:pt x="23140" y="5058"/>
                    <a:pt x="23091" y="4958"/>
                    <a:pt x="23140" y="4896"/>
                  </a:cubicBezTo>
                  <a:lnTo>
                    <a:pt x="23550" y="4896"/>
                  </a:lnTo>
                  <a:cubicBezTo>
                    <a:pt x="23649" y="4896"/>
                    <a:pt x="23649" y="4797"/>
                    <a:pt x="23760" y="4748"/>
                  </a:cubicBezTo>
                  <a:cubicBezTo>
                    <a:pt x="23909" y="4698"/>
                    <a:pt x="24070" y="4698"/>
                    <a:pt x="24268" y="4698"/>
                  </a:cubicBezTo>
                  <a:cubicBezTo>
                    <a:pt x="24479" y="4698"/>
                    <a:pt x="24640" y="4698"/>
                    <a:pt x="24789" y="4748"/>
                  </a:cubicBezTo>
                  <a:cubicBezTo>
                    <a:pt x="24888" y="4797"/>
                    <a:pt x="24950" y="4847"/>
                    <a:pt x="25000" y="4896"/>
                  </a:cubicBezTo>
                  <a:lnTo>
                    <a:pt x="24888" y="5107"/>
                  </a:lnTo>
                  <a:cubicBezTo>
                    <a:pt x="24789" y="5107"/>
                    <a:pt x="24712" y="5085"/>
                    <a:pt x="24638" y="5085"/>
                  </a:cubicBezTo>
                  <a:cubicBezTo>
                    <a:pt x="24602" y="5085"/>
                    <a:pt x="24566" y="5091"/>
                    <a:pt x="24529" y="5107"/>
                  </a:cubicBezTo>
                  <a:cubicBezTo>
                    <a:pt x="24463" y="5107"/>
                    <a:pt x="24418" y="5085"/>
                    <a:pt x="24382" y="5085"/>
                  </a:cubicBezTo>
                  <a:cubicBezTo>
                    <a:pt x="24363" y="5085"/>
                    <a:pt x="24347" y="5091"/>
                    <a:pt x="24330" y="5107"/>
                  </a:cubicBezTo>
                  <a:cubicBezTo>
                    <a:pt x="24268" y="5107"/>
                    <a:pt x="24330" y="5268"/>
                    <a:pt x="24268" y="5318"/>
                  </a:cubicBezTo>
                  <a:cubicBezTo>
                    <a:pt x="24219" y="5318"/>
                    <a:pt x="24120" y="5367"/>
                    <a:pt x="24070" y="5367"/>
                  </a:cubicBezTo>
                  <a:cubicBezTo>
                    <a:pt x="24030" y="5367"/>
                    <a:pt x="23951" y="5304"/>
                    <a:pt x="23896" y="5304"/>
                  </a:cubicBezTo>
                  <a:cubicBezTo>
                    <a:pt x="23882" y="5304"/>
                    <a:pt x="23869" y="5308"/>
                    <a:pt x="23859" y="5318"/>
                  </a:cubicBezTo>
                  <a:cubicBezTo>
                    <a:pt x="23760" y="5367"/>
                    <a:pt x="23711" y="5417"/>
                    <a:pt x="23649" y="5467"/>
                  </a:cubicBezTo>
                  <a:cubicBezTo>
                    <a:pt x="23599" y="5516"/>
                    <a:pt x="23649" y="5578"/>
                    <a:pt x="23599" y="5677"/>
                  </a:cubicBezTo>
                  <a:cubicBezTo>
                    <a:pt x="23550" y="5727"/>
                    <a:pt x="23550" y="5776"/>
                    <a:pt x="23500" y="5888"/>
                  </a:cubicBezTo>
                  <a:cubicBezTo>
                    <a:pt x="23475" y="5913"/>
                    <a:pt x="23435" y="5913"/>
                    <a:pt x="23395" y="5913"/>
                  </a:cubicBezTo>
                  <a:cubicBezTo>
                    <a:pt x="23354" y="5913"/>
                    <a:pt x="23314" y="5913"/>
                    <a:pt x="23289" y="5938"/>
                  </a:cubicBezTo>
                  <a:cubicBezTo>
                    <a:pt x="23289" y="6037"/>
                    <a:pt x="23240" y="6086"/>
                    <a:pt x="23190" y="6136"/>
                  </a:cubicBezTo>
                  <a:cubicBezTo>
                    <a:pt x="23190" y="6247"/>
                    <a:pt x="23240" y="6297"/>
                    <a:pt x="23240" y="6347"/>
                  </a:cubicBezTo>
                  <a:cubicBezTo>
                    <a:pt x="23240" y="6508"/>
                    <a:pt x="23240" y="6607"/>
                    <a:pt x="23190" y="6756"/>
                  </a:cubicBezTo>
                  <a:cubicBezTo>
                    <a:pt x="23110" y="6756"/>
                    <a:pt x="23031" y="6748"/>
                    <a:pt x="22959" y="6748"/>
                  </a:cubicBezTo>
                  <a:cubicBezTo>
                    <a:pt x="22841" y="6748"/>
                    <a:pt x="22739" y="6767"/>
                    <a:pt x="22670" y="6867"/>
                  </a:cubicBezTo>
                  <a:cubicBezTo>
                    <a:pt x="22570" y="7016"/>
                    <a:pt x="22570" y="7127"/>
                    <a:pt x="22471" y="7276"/>
                  </a:cubicBezTo>
                  <a:cubicBezTo>
                    <a:pt x="22409" y="7326"/>
                    <a:pt x="22310" y="7326"/>
                    <a:pt x="22261" y="7375"/>
                  </a:cubicBezTo>
                  <a:cubicBezTo>
                    <a:pt x="22211" y="7437"/>
                    <a:pt x="22099" y="7487"/>
                    <a:pt x="22050" y="7536"/>
                  </a:cubicBezTo>
                  <a:cubicBezTo>
                    <a:pt x="22000" y="7586"/>
                    <a:pt x="22000" y="7685"/>
                    <a:pt x="21951" y="7747"/>
                  </a:cubicBezTo>
                  <a:cubicBezTo>
                    <a:pt x="21901" y="7747"/>
                    <a:pt x="21790" y="7747"/>
                    <a:pt x="21740" y="7797"/>
                  </a:cubicBezTo>
                  <a:cubicBezTo>
                    <a:pt x="21690" y="7896"/>
                    <a:pt x="21591" y="7896"/>
                    <a:pt x="21542" y="7945"/>
                  </a:cubicBezTo>
                  <a:lnTo>
                    <a:pt x="21542" y="8156"/>
                  </a:lnTo>
                  <a:lnTo>
                    <a:pt x="21542" y="8367"/>
                  </a:lnTo>
                  <a:cubicBezTo>
                    <a:pt x="21542" y="8466"/>
                    <a:pt x="21430" y="8516"/>
                    <a:pt x="21331" y="8565"/>
                  </a:cubicBezTo>
                  <a:cubicBezTo>
                    <a:pt x="21281" y="8615"/>
                    <a:pt x="21170" y="8677"/>
                    <a:pt x="21120" y="8776"/>
                  </a:cubicBezTo>
                  <a:cubicBezTo>
                    <a:pt x="21120" y="8925"/>
                    <a:pt x="21170" y="9036"/>
                    <a:pt x="21120" y="9185"/>
                  </a:cubicBezTo>
                  <a:cubicBezTo>
                    <a:pt x="21120" y="9234"/>
                    <a:pt x="21071" y="9296"/>
                    <a:pt x="21071" y="9396"/>
                  </a:cubicBezTo>
                  <a:cubicBezTo>
                    <a:pt x="21021" y="9445"/>
                    <a:pt x="21071" y="9495"/>
                    <a:pt x="21071" y="9606"/>
                  </a:cubicBezTo>
                  <a:lnTo>
                    <a:pt x="21021" y="9396"/>
                  </a:lnTo>
                  <a:cubicBezTo>
                    <a:pt x="20922" y="9396"/>
                    <a:pt x="20860" y="9495"/>
                    <a:pt x="20810" y="9544"/>
                  </a:cubicBezTo>
                  <a:cubicBezTo>
                    <a:pt x="20662" y="9606"/>
                    <a:pt x="20501" y="9606"/>
                    <a:pt x="20401" y="9656"/>
                  </a:cubicBezTo>
                  <a:cubicBezTo>
                    <a:pt x="20302" y="9705"/>
                    <a:pt x="20302" y="9805"/>
                    <a:pt x="20240" y="9854"/>
                  </a:cubicBezTo>
                  <a:cubicBezTo>
                    <a:pt x="20191" y="9916"/>
                    <a:pt x="20141" y="9966"/>
                    <a:pt x="20042" y="10015"/>
                  </a:cubicBezTo>
                  <a:cubicBezTo>
                    <a:pt x="20025" y="10032"/>
                    <a:pt x="20002" y="10037"/>
                    <a:pt x="19976" y="10037"/>
                  </a:cubicBezTo>
                  <a:cubicBezTo>
                    <a:pt x="19925" y="10037"/>
                    <a:pt x="19864" y="10015"/>
                    <a:pt x="19831" y="10015"/>
                  </a:cubicBezTo>
                  <a:cubicBezTo>
                    <a:pt x="19782" y="10065"/>
                    <a:pt x="19621" y="10114"/>
                    <a:pt x="19521" y="10114"/>
                  </a:cubicBezTo>
                  <a:cubicBezTo>
                    <a:pt x="19472" y="10164"/>
                    <a:pt x="19422" y="10226"/>
                    <a:pt x="19311" y="10276"/>
                  </a:cubicBezTo>
                  <a:lnTo>
                    <a:pt x="19373" y="10536"/>
                  </a:lnTo>
                  <a:cubicBezTo>
                    <a:pt x="19472" y="10536"/>
                    <a:pt x="19521" y="10585"/>
                    <a:pt x="19571" y="10585"/>
                  </a:cubicBezTo>
                  <a:cubicBezTo>
                    <a:pt x="19682" y="10585"/>
                    <a:pt x="19732" y="10536"/>
                    <a:pt x="19782" y="10536"/>
                  </a:cubicBezTo>
                  <a:lnTo>
                    <a:pt x="20191" y="10536"/>
                  </a:lnTo>
                  <a:cubicBezTo>
                    <a:pt x="20191" y="10635"/>
                    <a:pt x="20191" y="10685"/>
                    <a:pt x="20141" y="10784"/>
                  </a:cubicBezTo>
                  <a:cubicBezTo>
                    <a:pt x="20141" y="10846"/>
                    <a:pt x="20191" y="10945"/>
                    <a:pt x="20141" y="10994"/>
                  </a:cubicBezTo>
                  <a:cubicBezTo>
                    <a:pt x="20092" y="11044"/>
                    <a:pt x="19992" y="11044"/>
                    <a:pt x="19930" y="11094"/>
                  </a:cubicBezTo>
                  <a:cubicBezTo>
                    <a:pt x="19881" y="11094"/>
                    <a:pt x="19831" y="11156"/>
                    <a:pt x="19732" y="11205"/>
                  </a:cubicBezTo>
                  <a:cubicBezTo>
                    <a:pt x="19682" y="11205"/>
                    <a:pt x="19621" y="11304"/>
                    <a:pt x="19521" y="11354"/>
                  </a:cubicBezTo>
                  <a:cubicBezTo>
                    <a:pt x="19472" y="11354"/>
                    <a:pt x="19311" y="11354"/>
                    <a:pt x="19261" y="11403"/>
                  </a:cubicBezTo>
                  <a:cubicBezTo>
                    <a:pt x="19162" y="11465"/>
                    <a:pt x="19112" y="11515"/>
                    <a:pt x="19063" y="11565"/>
                  </a:cubicBezTo>
                  <a:cubicBezTo>
                    <a:pt x="18951" y="11614"/>
                    <a:pt x="18902" y="11713"/>
                    <a:pt x="18852" y="11713"/>
                  </a:cubicBezTo>
                  <a:cubicBezTo>
                    <a:pt x="18803" y="11775"/>
                    <a:pt x="18691" y="11775"/>
                    <a:pt x="18641" y="11775"/>
                  </a:cubicBezTo>
                  <a:cubicBezTo>
                    <a:pt x="18542" y="11825"/>
                    <a:pt x="18493" y="11874"/>
                    <a:pt x="18443" y="11924"/>
                  </a:cubicBezTo>
                  <a:cubicBezTo>
                    <a:pt x="18381" y="11974"/>
                    <a:pt x="18381" y="12085"/>
                    <a:pt x="18332" y="12135"/>
                  </a:cubicBezTo>
                  <a:cubicBezTo>
                    <a:pt x="18282" y="12184"/>
                    <a:pt x="18332" y="12283"/>
                    <a:pt x="18282" y="12333"/>
                  </a:cubicBezTo>
                  <a:cubicBezTo>
                    <a:pt x="18232" y="12445"/>
                    <a:pt x="18133" y="12544"/>
                    <a:pt x="17972" y="12544"/>
                  </a:cubicBezTo>
                  <a:cubicBezTo>
                    <a:pt x="17761" y="12544"/>
                    <a:pt x="17662" y="12333"/>
                    <a:pt x="17452" y="12333"/>
                  </a:cubicBezTo>
                  <a:lnTo>
                    <a:pt x="17092" y="12333"/>
                  </a:lnTo>
                  <a:lnTo>
                    <a:pt x="17043" y="12705"/>
                  </a:lnTo>
                  <a:cubicBezTo>
                    <a:pt x="17092" y="12854"/>
                    <a:pt x="17142" y="12953"/>
                    <a:pt x="17204" y="13114"/>
                  </a:cubicBezTo>
                  <a:cubicBezTo>
                    <a:pt x="16943" y="13163"/>
                    <a:pt x="16782" y="13213"/>
                    <a:pt x="16584" y="13263"/>
                  </a:cubicBezTo>
                  <a:cubicBezTo>
                    <a:pt x="16543" y="13263"/>
                    <a:pt x="16485" y="13241"/>
                    <a:pt x="16436" y="13241"/>
                  </a:cubicBezTo>
                  <a:cubicBezTo>
                    <a:pt x="16412" y="13241"/>
                    <a:pt x="16390" y="13246"/>
                    <a:pt x="16373" y="13263"/>
                  </a:cubicBezTo>
                  <a:cubicBezTo>
                    <a:pt x="16212" y="13263"/>
                    <a:pt x="16113" y="13374"/>
                    <a:pt x="15964" y="13424"/>
                  </a:cubicBezTo>
                  <a:cubicBezTo>
                    <a:pt x="15902" y="13473"/>
                    <a:pt x="15853" y="13572"/>
                    <a:pt x="15754" y="13572"/>
                  </a:cubicBezTo>
                  <a:cubicBezTo>
                    <a:pt x="15704" y="13634"/>
                    <a:pt x="15654" y="13734"/>
                    <a:pt x="15592" y="13734"/>
                  </a:cubicBezTo>
                  <a:lnTo>
                    <a:pt x="15394" y="13734"/>
                  </a:lnTo>
                  <a:cubicBezTo>
                    <a:pt x="15283" y="13783"/>
                    <a:pt x="15183" y="13783"/>
                    <a:pt x="15183" y="13833"/>
                  </a:cubicBezTo>
                  <a:cubicBezTo>
                    <a:pt x="15134" y="13882"/>
                    <a:pt x="15183" y="13994"/>
                    <a:pt x="15183" y="14043"/>
                  </a:cubicBezTo>
                  <a:cubicBezTo>
                    <a:pt x="15134" y="14093"/>
                    <a:pt x="15183" y="14192"/>
                    <a:pt x="15183" y="14254"/>
                  </a:cubicBezTo>
                  <a:cubicBezTo>
                    <a:pt x="15134" y="14353"/>
                    <a:pt x="15084" y="14403"/>
                    <a:pt x="14973" y="14452"/>
                  </a:cubicBezTo>
                  <a:cubicBezTo>
                    <a:pt x="14874" y="14502"/>
                    <a:pt x="14874" y="14614"/>
                    <a:pt x="14774" y="14614"/>
                  </a:cubicBezTo>
                  <a:lnTo>
                    <a:pt x="14353" y="14614"/>
                  </a:lnTo>
                  <a:cubicBezTo>
                    <a:pt x="14254" y="14614"/>
                    <a:pt x="14254" y="14663"/>
                    <a:pt x="14155" y="14762"/>
                  </a:cubicBezTo>
                  <a:cubicBezTo>
                    <a:pt x="14105" y="14812"/>
                    <a:pt x="13944" y="14812"/>
                    <a:pt x="13944" y="14923"/>
                  </a:cubicBezTo>
                  <a:cubicBezTo>
                    <a:pt x="13944" y="14973"/>
                    <a:pt x="13994" y="15023"/>
                    <a:pt x="13994" y="15122"/>
                  </a:cubicBezTo>
                  <a:cubicBezTo>
                    <a:pt x="13994" y="15184"/>
                    <a:pt x="14105" y="15233"/>
                    <a:pt x="14105" y="15283"/>
                  </a:cubicBezTo>
                  <a:cubicBezTo>
                    <a:pt x="14105" y="15382"/>
                    <a:pt x="14043" y="15432"/>
                    <a:pt x="13994" y="15494"/>
                  </a:cubicBezTo>
                  <a:cubicBezTo>
                    <a:pt x="13994" y="15518"/>
                    <a:pt x="13956" y="15518"/>
                    <a:pt x="13913" y="15518"/>
                  </a:cubicBezTo>
                  <a:cubicBezTo>
                    <a:pt x="13870" y="15518"/>
                    <a:pt x="13820" y="15518"/>
                    <a:pt x="13795" y="15543"/>
                  </a:cubicBezTo>
                  <a:cubicBezTo>
                    <a:pt x="13795" y="15593"/>
                    <a:pt x="13684" y="15642"/>
                    <a:pt x="13684" y="15741"/>
                  </a:cubicBezTo>
                  <a:cubicBezTo>
                    <a:pt x="13684" y="15853"/>
                    <a:pt x="13733" y="15903"/>
                    <a:pt x="13733" y="15952"/>
                  </a:cubicBezTo>
                  <a:cubicBezTo>
                    <a:pt x="13795" y="16051"/>
                    <a:pt x="13894" y="16113"/>
                    <a:pt x="13894" y="16262"/>
                  </a:cubicBezTo>
                  <a:cubicBezTo>
                    <a:pt x="13894" y="16423"/>
                    <a:pt x="13944" y="16522"/>
                    <a:pt x="13845" y="16621"/>
                  </a:cubicBezTo>
                  <a:cubicBezTo>
                    <a:pt x="13845" y="16632"/>
                    <a:pt x="13838" y="16636"/>
                    <a:pt x="13826" y="16636"/>
                  </a:cubicBezTo>
                  <a:cubicBezTo>
                    <a:pt x="13795" y="16636"/>
                    <a:pt x="13733" y="16607"/>
                    <a:pt x="13702" y="16607"/>
                  </a:cubicBezTo>
                  <a:cubicBezTo>
                    <a:pt x="13691" y="16607"/>
                    <a:pt x="13684" y="16611"/>
                    <a:pt x="13684" y="16621"/>
                  </a:cubicBezTo>
                  <a:cubicBezTo>
                    <a:pt x="13585" y="16671"/>
                    <a:pt x="13634" y="16783"/>
                    <a:pt x="13585" y="16832"/>
                  </a:cubicBezTo>
                  <a:lnTo>
                    <a:pt x="13585" y="17192"/>
                  </a:lnTo>
                  <a:lnTo>
                    <a:pt x="14105" y="17192"/>
                  </a:lnTo>
                  <a:cubicBezTo>
                    <a:pt x="14204" y="17192"/>
                    <a:pt x="14254" y="17142"/>
                    <a:pt x="14303" y="17142"/>
                  </a:cubicBezTo>
                  <a:cubicBezTo>
                    <a:pt x="14415" y="17192"/>
                    <a:pt x="14465" y="17241"/>
                    <a:pt x="14514" y="17241"/>
                  </a:cubicBezTo>
                  <a:cubicBezTo>
                    <a:pt x="14613" y="17291"/>
                    <a:pt x="14564" y="17402"/>
                    <a:pt x="14613" y="17452"/>
                  </a:cubicBezTo>
                  <a:cubicBezTo>
                    <a:pt x="14564" y="17501"/>
                    <a:pt x="14514" y="17601"/>
                    <a:pt x="14465" y="17663"/>
                  </a:cubicBezTo>
                  <a:cubicBezTo>
                    <a:pt x="14415" y="17712"/>
                    <a:pt x="14303" y="17712"/>
                    <a:pt x="14254" y="17762"/>
                  </a:cubicBezTo>
                  <a:cubicBezTo>
                    <a:pt x="14254" y="17811"/>
                    <a:pt x="14303" y="17910"/>
                    <a:pt x="14254" y="17972"/>
                  </a:cubicBezTo>
                  <a:lnTo>
                    <a:pt x="14254" y="18171"/>
                  </a:lnTo>
                  <a:cubicBezTo>
                    <a:pt x="14254" y="18226"/>
                    <a:pt x="14201" y="18226"/>
                    <a:pt x="14142" y="18226"/>
                  </a:cubicBezTo>
                  <a:cubicBezTo>
                    <a:pt x="14083" y="18226"/>
                    <a:pt x="14018" y="18226"/>
                    <a:pt x="13994" y="18282"/>
                  </a:cubicBezTo>
                  <a:cubicBezTo>
                    <a:pt x="13994" y="18332"/>
                    <a:pt x="13944" y="18381"/>
                    <a:pt x="13944" y="18481"/>
                  </a:cubicBezTo>
                  <a:cubicBezTo>
                    <a:pt x="13944" y="18592"/>
                    <a:pt x="13994" y="18642"/>
                    <a:pt x="13994" y="18741"/>
                  </a:cubicBezTo>
                  <a:lnTo>
                    <a:pt x="14824" y="18741"/>
                  </a:lnTo>
                  <a:cubicBezTo>
                    <a:pt x="14824" y="18952"/>
                    <a:pt x="14824" y="19051"/>
                    <a:pt x="14774" y="19212"/>
                  </a:cubicBezTo>
                  <a:cubicBezTo>
                    <a:pt x="14725" y="19311"/>
                    <a:pt x="14613" y="19261"/>
                    <a:pt x="14564" y="19361"/>
                  </a:cubicBezTo>
                  <a:cubicBezTo>
                    <a:pt x="14514" y="19460"/>
                    <a:pt x="14465" y="19460"/>
                    <a:pt x="14465" y="19571"/>
                  </a:cubicBezTo>
                  <a:cubicBezTo>
                    <a:pt x="14465" y="19670"/>
                    <a:pt x="14564" y="19670"/>
                    <a:pt x="14564" y="19770"/>
                  </a:cubicBezTo>
                  <a:lnTo>
                    <a:pt x="14564" y="19931"/>
                  </a:lnTo>
                  <a:cubicBezTo>
                    <a:pt x="14671" y="19931"/>
                    <a:pt x="14751" y="19909"/>
                    <a:pt x="14836" y="19909"/>
                  </a:cubicBezTo>
                  <a:cubicBezTo>
                    <a:pt x="14879" y="19909"/>
                    <a:pt x="14923" y="19914"/>
                    <a:pt x="14973" y="19931"/>
                  </a:cubicBezTo>
                  <a:cubicBezTo>
                    <a:pt x="15047" y="19931"/>
                    <a:pt x="15094" y="19909"/>
                    <a:pt x="15146" y="19909"/>
                  </a:cubicBezTo>
                  <a:cubicBezTo>
                    <a:pt x="15172" y="19909"/>
                    <a:pt x="15200" y="19914"/>
                    <a:pt x="15233" y="19931"/>
                  </a:cubicBezTo>
                  <a:cubicBezTo>
                    <a:pt x="15283" y="19980"/>
                    <a:pt x="15283" y="20079"/>
                    <a:pt x="15394" y="20141"/>
                  </a:cubicBezTo>
                  <a:cubicBezTo>
                    <a:pt x="15444" y="20191"/>
                    <a:pt x="15493" y="20241"/>
                    <a:pt x="15592" y="20340"/>
                  </a:cubicBezTo>
                  <a:lnTo>
                    <a:pt x="15964" y="20241"/>
                  </a:lnTo>
                  <a:cubicBezTo>
                    <a:pt x="16063" y="20241"/>
                    <a:pt x="16113" y="20241"/>
                    <a:pt x="16163" y="20290"/>
                  </a:cubicBezTo>
                  <a:cubicBezTo>
                    <a:pt x="16274" y="20290"/>
                    <a:pt x="16373" y="20389"/>
                    <a:pt x="16472" y="20389"/>
                  </a:cubicBezTo>
                  <a:cubicBezTo>
                    <a:pt x="16683" y="20389"/>
                    <a:pt x="16832" y="20290"/>
                    <a:pt x="16993" y="20241"/>
                  </a:cubicBezTo>
                  <a:cubicBezTo>
                    <a:pt x="17043" y="20191"/>
                    <a:pt x="17043" y="20079"/>
                    <a:pt x="17142" y="20030"/>
                  </a:cubicBezTo>
                  <a:cubicBezTo>
                    <a:pt x="17162" y="20013"/>
                    <a:pt x="17182" y="20008"/>
                    <a:pt x="17202" y="20008"/>
                  </a:cubicBezTo>
                  <a:cubicBezTo>
                    <a:pt x="17242" y="20008"/>
                    <a:pt x="17286" y="20030"/>
                    <a:pt x="17352" y="20030"/>
                  </a:cubicBezTo>
                  <a:cubicBezTo>
                    <a:pt x="17402" y="20030"/>
                    <a:pt x="17452" y="19980"/>
                    <a:pt x="17513" y="19980"/>
                  </a:cubicBezTo>
                  <a:cubicBezTo>
                    <a:pt x="17613" y="19931"/>
                    <a:pt x="17662" y="19881"/>
                    <a:pt x="17712" y="19832"/>
                  </a:cubicBezTo>
                  <a:cubicBezTo>
                    <a:pt x="17823" y="19770"/>
                    <a:pt x="17761" y="19670"/>
                    <a:pt x="17823" y="19621"/>
                  </a:cubicBezTo>
                  <a:cubicBezTo>
                    <a:pt x="17873" y="19522"/>
                    <a:pt x="17972" y="19522"/>
                    <a:pt x="18022" y="19410"/>
                  </a:cubicBezTo>
                  <a:cubicBezTo>
                    <a:pt x="18183" y="19261"/>
                    <a:pt x="18183" y="19150"/>
                    <a:pt x="18332" y="19001"/>
                  </a:cubicBezTo>
                  <a:cubicBezTo>
                    <a:pt x="18381" y="18952"/>
                    <a:pt x="18381" y="18840"/>
                    <a:pt x="18493" y="18840"/>
                  </a:cubicBezTo>
                  <a:cubicBezTo>
                    <a:pt x="18542" y="18790"/>
                    <a:pt x="18641" y="18790"/>
                    <a:pt x="18691" y="18741"/>
                  </a:cubicBezTo>
                  <a:cubicBezTo>
                    <a:pt x="18753" y="18741"/>
                    <a:pt x="18803" y="18840"/>
                    <a:pt x="18902" y="18840"/>
                  </a:cubicBezTo>
                  <a:cubicBezTo>
                    <a:pt x="18951" y="18840"/>
                    <a:pt x="19001" y="18741"/>
                    <a:pt x="19112" y="18741"/>
                  </a:cubicBezTo>
                  <a:lnTo>
                    <a:pt x="19112" y="18332"/>
                  </a:lnTo>
                  <a:cubicBezTo>
                    <a:pt x="19145" y="18332"/>
                    <a:pt x="19178" y="18310"/>
                    <a:pt x="19212" y="18310"/>
                  </a:cubicBezTo>
                  <a:cubicBezTo>
                    <a:pt x="19228" y="18310"/>
                    <a:pt x="19245" y="18315"/>
                    <a:pt x="19261" y="18332"/>
                  </a:cubicBezTo>
                  <a:cubicBezTo>
                    <a:pt x="19373" y="18332"/>
                    <a:pt x="19422" y="18381"/>
                    <a:pt x="19472" y="18431"/>
                  </a:cubicBezTo>
                  <a:cubicBezTo>
                    <a:pt x="19521" y="18481"/>
                    <a:pt x="19571" y="18530"/>
                    <a:pt x="19571" y="18642"/>
                  </a:cubicBezTo>
                  <a:cubicBezTo>
                    <a:pt x="19621" y="18691"/>
                    <a:pt x="19571" y="18741"/>
                    <a:pt x="19571" y="18840"/>
                  </a:cubicBezTo>
                  <a:cubicBezTo>
                    <a:pt x="19621" y="18902"/>
                    <a:pt x="19782" y="18902"/>
                    <a:pt x="19782" y="18952"/>
                  </a:cubicBezTo>
                  <a:cubicBezTo>
                    <a:pt x="19831" y="19150"/>
                    <a:pt x="19782" y="19261"/>
                    <a:pt x="19782" y="19410"/>
                  </a:cubicBezTo>
                  <a:cubicBezTo>
                    <a:pt x="19782" y="19460"/>
                    <a:pt x="19831" y="19571"/>
                    <a:pt x="19831" y="19621"/>
                  </a:cubicBezTo>
                  <a:cubicBezTo>
                    <a:pt x="19881" y="19720"/>
                    <a:pt x="19992" y="19720"/>
                    <a:pt x="20042" y="19770"/>
                  </a:cubicBezTo>
                  <a:cubicBezTo>
                    <a:pt x="20141" y="19881"/>
                    <a:pt x="20240" y="19931"/>
                    <a:pt x="20240" y="20079"/>
                  </a:cubicBezTo>
                  <a:lnTo>
                    <a:pt x="20240" y="20191"/>
                  </a:lnTo>
                  <a:cubicBezTo>
                    <a:pt x="20240" y="20290"/>
                    <a:pt x="20042" y="20241"/>
                    <a:pt x="20042" y="20389"/>
                  </a:cubicBezTo>
                  <a:cubicBezTo>
                    <a:pt x="20042" y="20451"/>
                    <a:pt x="20092" y="20501"/>
                    <a:pt x="20092" y="20600"/>
                  </a:cubicBezTo>
                  <a:cubicBezTo>
                    <a:pt x="20141" y="20761"/>
                    <a:pt x="20191" y="20910"/>
                    <a:pt x="20352" y="20959"/>
                  </a:cubicBezTo>
                  <a:cubicBezTo>
                    <a:pt x="20401" y="21009"/>
                    <a:pt x="20501" y="21009"/>
                    <a:pt x="20550" y="21009"/>
                  </a:cubicBezTo>
                  <a:cubicBezTo>
                    <a:pt x="20612" y="21071"/>
                    <a:pt x="20662" y="21170"/>
                    <a:pt x="20711" y="21220"/>
                  </a:cubicBezTo>
                  <a:cubicBezTo>
                    <a:pt x="20761" y="21319"/>
                    <a:pt x="20810" y="21319"/>
                    <a:pt x="20860" y="21430"/>
                  </a:cubicBezTo>
                  <a:lnTo>
                    <a:pt x="20860" y="21629"/>
                  </a:lnTo>
                  <a:lnTo>
                    <a:pt x="20860" y="21839"/>
                  </a:lnTo>
                  <a:cubicBezTo>
                    <a:pt x="20860" y="22001"/>
                    <a:pt x="20922" y="22100"/>
                    <a:pt x="21021" y="22248"/>
                  </a:cubicBezTo>
                  <a:cubicBezTo>
                    <a:pt x="21021" y="22310"/>
                    <a:pt x="21120" y="22310"/>
                    <a:pt x="21170" y="22410"/>
                  </a:cubicBezTo>
                  <a:cubicBezTo>
                    <a:pt x="21281" y="22459"/>
                    <a:pt x="21331" y="22509"/>
                    <a:pt x="21381" y="22558"/>
                  </a:cubicBezTo>
                  <a:cubicBezTo>
                    <a:pt x="21430" y="22670"/>
                    <a:pt x="21591" y="22670"/>
                    <a:pt x="21591" y="22719"/>
                  </a:cubicBezTo>
                  <a:cubicBezTo>
                    <a:pt x="21591" y="22819"/>
                    <a:pt x="21641" y="22868"/>
                    <a:pt x="21641" y="22930"/>
                  </a:cubicBezTo>
                  <a:cubicBezTo>
                    <a:pt x="21641" y="23029"/>
                    <a:pt x="21591" y="23079"/>
                    <a:pt x="21591" y="23128"/>
                  </a:cubicBezTo>
                  <a:cubicBezTo>
                    <a:pt x="21591" y="23240"/>
                    <a:pt x="21430" y="23339"/>
                    <a:pt x="21430" y="23438"/>
                  </a:cubicBezTo>
                  <a:lnTo>
                    <a:pt x="21430" y="23550"/>
                  </a:lnTo>
                  <a:cubicBezTo>
                    <a:pt x="21430" y="23649"/>
                    <a:pt x="21542" y="23649"/>
                    <a:pt x="21542" y="23748"/>
                  </a:cubicBezTo>
                  <a:lnTo>
                    <a:pt x="21542" y="23959"/>
                  </a:lnTo>
                  <a:lnTo>
                    <a:pt x="22930" y="23959"/>
                  </a:lnTo>
                  <a:cubicBezTo>
                    <a:pt x="22979" y="23860"/>
                    <a:pt x="22979" y="23748"/>
                    <a:pt x="22979" y="23649"/>
                  </a:cubicBezTo>
                  <a:cubicBezTo>
                    <a:pt x="23029" y="23599"/>
                    <a:pt x="22979" y="23488"/>
                    <a:pt x="22979" y="23438"/>
                  </a:cubicBezTo>
                  <a:cubicBezTo>
                    <a:pt x="23029" y="23339"/>
                    <a:pt x="23140" y="23339"/>
                    <a:pt x="23140" y="23240"/>
                  </a:cubicBezTo>
                  <a:cubicBezTo>
                    <a:pt x="23190" y="23128"/>
                    <a:pt x="23240" y="23079"/>
                    <a:pt x="23339" y="23029"/>
                  </a:cubicBezTo>
                  <a:lnTo>
                    <a:pt x="23760" y="23029"/>
                  </a:lnTo>
                  <a:cubicBezTo>
                    <a:pt x="23810" y="23029"/>
                    <a:pt x="23909" y="23079"/>
                    <a:pt x="23959" y="23079"/>
                  </a:cubicBezTo>
                  <a:cubicBezTo>
                    <a:pt x="24020" y="23079"/>
                    <a:pt x="24070" y="23178"/>
                    <a:pt x="24169" y="23178"/>
                  </a:cubicBezTo>
                  <a:cubicBezTo>
                    <a:pt x="24268" y="23178"/>
                    <a:pt x="24268" y="23128"/>
                    <a:pt x="24380" y="23079"/>
                  </a:cubicBezTo>
                  <a:cubicBezTo>
                    <a:pt x="24430" y="23029"/>
                    <a:pt x="24430" y="22930"/>
                    <a:pt x="24529" y="22868"/>
                  </a:cubicBezTo>
                  <a:cubicBezTo>
                    <a:pt x="24690" y="22819"/>
                    <a:pt x="24789" y="22819"/>
                    <a:pt x="24950" y="22819"/>
                  </a:cubicBezTo>
                  <a:lnTo>
                    <a:pt x="24950" y="22248"/>
                  </a:lnTo>
                  <a:lnTo>
                    <a:pt x="25768" y="22248"/>
                  </a:lnTo>
                  <a:cubicBezTo>
                    <a:pt x="25768" y="22149"/>
                    <a:pt x="25818" y="22100"/>
                    <a:pt x="25818" y="22050"/>
                  </a:cubicBezTo>
                  <a:cubicBezTo>
                    <a:pt x="25818" y="21939"/>
                    <a:pt x="25768" y="21839"/>
                    <a:pt x="25768" y="21740"/>
                  </a:cubicBezTo>
                  <a:lnTo>
                    <a:pt x="25359" y="21740"/>
                  </a:lnTo>
                  <a:cubicBezTo>
                    <a:pt x="25309" y="21740"/>
                    <a:pt x="25260" y="21790"/>
                    <a:pt x="25148" y="21790"/>
                  </a:cubicBezTo>
                  <a:lnTo>
                    <a:pt x="24950" y="21790"/>
                  </a:lnTo>
                  <a:cubicBezTo>
                    <a:pt x="24888" y="21740"/>
                    <a:pt x="25000" y="21629"/>
                    <a:pt x="24950" y="21579"/>
                  </a:cubicBezTo>
                  <a:cubicBezTo>
                    <a:pt x="24950" y="21554"/>
                    <a:pt x="24910" y="21554"/>
                    <a:pt x="24863" y="21554"/>
                  </a:cubicBezTo>
                  <a:cubicBezTo>
                    <a:pt x="24817" y="21554"/>
                    <a:pt x="24764" y="21554"/>
                    <a:pt x="24739" y="21530"/>
                  </a:cubicBezTo>
                  <a:cubicBezTo>
                    <a:pt x="24839" y="21381"/>
                    <a:pt x="24950" y="21269"/>
                    <a:pt x="25000" y="21121"/>
                  </a:cubicBezTo>
                  <a:cubicBezTo>
                    <a:pt x="25049" y="21071"/>
                    <a:pt x="25148" y="21009"/>
                    <a:pt x="25148" y="20910"/>
                  </a:cubicBezTo>
                  <a:cubicBezTo>
                    <a:pt x="25198" y="20811"/>
                    <a:pt x="25198" y="20650"/>
                    <a:pt x="25198" y="20550"/>
                  </a:cubicBezTo>
                  <a:cubicBezTo>
                    <a:pt x="25198" y="20389"/>
                    <a:pt x="25260" y="20290"/>
                    <a:pt x="25260" y="20141"/>
                  </a:cubicBezTo>
                  <a:lnTo>
                    <a:pt x="25260" y="19931"/>
                  </a:lnTo>
                  <a:cubicBezTo>
                    <a:pt x="25309" y="19832"/>
                    <a:pt x="25309" y="19770"/>
                    <a:pt x="25359" y="19720"/>
                  </a:cubicBezTo>
                  <a:cubicBezTo>
                    <a:pt x="25409" y="19670"/>
                    <a:pt x="25508" y="19670"/>
                    <a:pt x="25570" y="19621"/>
                  </a:cubicBezTo>
                  <a:cubicBezTo>
                    <a:pt x="25669" y="19571"/>
                    <a:pt x="25669" y="19460"/>
                    <a:pt x="25768" y="19410"/>
                  </a:cubicBezTo>
                  <a:cubicBezTo>
                    <a:pt x="25818" y="19410"/>
                    <a:pt x="25929" y="19410"/>
                    <a:pt x="25979" y="19361"/>
                  </a:cubicBezTo>
                  <a:cubicBezTo>
                    <a:pt x="26078" y="19311"/>
                    <a:pt x="26078" y="19261"/>
                    <a:pt x="26189" y="19212"/>
                  </a:cubicBezTo>
                  <a:cubicBezTo>
                    <a:pt x="26239" y="19212"/>
                    <a:pt x="26289" y="19212"/>
                    <a:pt x="26388" y="19150"/>
                  </a:cubicBezTo>
                  <a:cubicBezTo>
                    <a:pt x="26421" y="19150"/>
                    <a:pt x="26481" y="19177"/>
                    <a:pt x="26533" y="19177"/>
                  </a:cubicBezTo>
                  <a:cubicBezTo>
                    <a:pt x="26559" y="19177"/>
                    <a:pt x="26582" y="19170"/>
                    <a:pt x="26599" y="19150"/>
                  </a:cubicBezTo>
                  <a:cubicBezTo>
                    <a:pt x="26648" y="19100"/>
                    <a:pt x="26648" y="19051"/>
                    <a:pt x="26648" y="18952"/>
                  </a:cubicBezTo>
                  <a:cubicBezTo>
                    <a:pt x="26698" y="18902"/>
                    <a:pt x="26648" y="18840"/>
                    <a:pt x="26648" y="18741"/>
                  </a:cubicBezTo>
                  <a:cubicBezTo>
                    <a:pt x="26698" y="18691"/>
                    <a:pt x="26747" y="18642"/>
                    <a:pt x="26809" y="18592"/>
                  </a:cubicBezTo>
                  <a:cubicBezTo>
                    <a:pt x="26859" y="18481"/>
                    <a:pt x="26958" y="18481"/>
                    <a:pt x="27008" y="18431"/>
                  </a:cubicBezTo>
                  <a:cubicBezTo>
                    <a:pt x="27057" y="18332"/>
                    <a:pt x="27218" y="18332"/>
                    <a:pt x="27218" y="18282"/>
                  </a:cubicBezTo>
                  <a:lnTo>
                    <a:pt x="27218" y="18072"/>
                  </a:lnTo>
                  <a:lnTo>
                    <a:pt x="27218" y="17861"/>
                  </a:lnTo>
                  <a:cubicBezTo>
                    <a:pt x="27218" y="17762"/>
                    <a:pt x="27169" y="17712"/>
                    <a:pt x="27169" y="17601"/>
                  </a:cubicBezTo>
                  <a:lnTo>
                    <a:pt x="26747" y="17601"/>
                  </a:lnTo>
                  <a:cubicBezTo>
                    <a:pt x="26599" y="17601"/>
                    <a:pt x="26549" y="17551"/>
                    <a:pt x="26388" y="17551"/>
                  </a:cubicBezTo>
                  <a:cubicBezTo>
                    <a:pt x="26289" y="17551"/>
                    <a:pt x="26239" y="17601"/>
                    <a:pt x="26189" y="17601"/>
                  </a:cubicBezTo>
                  <a:cubicBezTo>
                    <a:pt x="26189" y="17353"/>
                    <a:pt x="26239" y="17192"/>
                    <a:pt x="26189" y="16931"/>
                  </a:cubicBezTo>
                  <a:cubicBezTo>
                    <a:pt x="26128" y="16882"/>
                    <a:pt x="26078" y="16783"/>
                    <a:pt x="25979" y="16783"/>
                  </a:cubicBezTo>
                  <a:cubicBezTo>
                    <a:pt x="25962" y="16766"/>
                    <a:pt x="25939" y="16760"/>
                    <a:pt x="25913" y="16760"/>
                  </a:cubicBezTo>
                  <a:cubicBezTo>
                    <a:pt x="25862" y="16760"/>
                    <a:pt x="25801" y="16783"/>
                    <a:pt x="25768" y="16783"/>
                  </a:cubicBezTo>
                  <a:cubicBezTo>
                    <a:pt x="25669" y="16733"/>
                    <a:pt x="25669" y="16671"/>
                    <a:pt x="25570" y="16621"/>
                  </a:cubicBezTo>
                  <a:cubicBezTo>
                    <a:pt x="25508" y="16572"/>
                    <a:pt x="25619" y="16473"/>
                    <a:pt x="25619" y="16423"/>
                  </a:cubicBezTo>
                  <a:lnTo>
                    <a:pt x="25619" y="14812"/>
                  </a:lnTo>
                  <a:cubicBezTo>
                    <a:pt x="25669" y="14762"/>
                    <a:pt x="25768" y="14713"/>
                    <a:pt x="25818" y="14663"/>
                  </a:cubicBezTo>
                  <a:cubicBezTo>
                    <a:pt x="25880" y="14614"/>
                    <a:pt x="25880" y="14502"/>
                    <a:pt x="25929" y="14452"/>
                  </a:cubicBezTo>
                  <a:cubicBezTo>
                    <a:pt x="25979" y="14353"/>
                    <a:pt x="26078" y="14353"/>
                    <a:pt x="26128" y="14254"/>
                  </a:cubicBezTo>
                  <a:cubicBezTo>
                    <a:pt x="26189" y="14192"/>
                    <a:pt x="26189" y="14143"/>
                    <a:pt x="26239" y="14043"/>
                  </a:cubicBezTo>
                  <a:cubicBezTo>
                    <a:pt x="26239" y="13882"/>
                    <a:pt x="26239" y="13783"/>
                    <a:pt x="26338" y="13634"/>
                  </a:cubicBezTo>
                  <a:cubicBezTo>
                    <a:pt x="26338" y="13572"/>
                    <a:pt x="26338" y="13473"/>
                    <a:pt x="26437" y="13424"/>
                  </a:cubicBezTo>
                  <a:cubicBezTo>
                    <a:pt x="26499" y="13374"/>
                    <a:pt x="26549" y="13374"/>
                    <a:pt x="26599" y="13325"/>
                  </a:cubicBezTo>
                  <a:cubicBezTo>
                    <a:pt x="26665" y="13325"/>
                    <a:pt x="26709" y="13347"/>
                    <a:pt x="26749" y="13347"/>
                  </a:cubicBezTo>
                  <a:cubicBezTo>
                    <a:pt x="26769" y="13347"/>
                    <a:pt x="26789" y="13341"/>
                    <a:pt x="26809" y="13325"/>
                  </a:cubicBezTo>
                  <a:cubicBezTo>
                    <a:pt x="27008" y="13325"/>
                    <a:pt x="27119" y="13263"/>
                    <a:pt x="27218" y="13163"/>
                  </a:cubicBezTo>
                  <a:cubicBezTo>
                    <a:pt x="27317" y="13114"/>
                    <a:pt x="27317" y="13015"/>
                    <a:pt x="27367" y="12953"/>
                  </a:cubicBezTo>
                  <a:cubicBezTo>
                    <a:pt x="27429" y="12854"/>
                    <a:pt x="27528" y="12854"/>
                    <a:pt x="27578" y="12804"/>
                  </a:cubicBezTo>
                  <a:cubicBezTo>
                    <a:pt x="27627" y="12754"/>
                    <a:pt x="27627" y="12643"/>
                    <a:pt x="27677" y="12593"/>
                  </a:cubicBezTo>
                  <a:cubicBezTo>
                    <a:pt x="27733" y="12544"/>
                    <a:pt x="27798" y="12531"/>
                    <a:pt x="27869" y="12531"/>
                  </a:cubicBezTo>
                  <a:cubicBezTo>
                    <a:pt x="27940" y="12531"/>
                    <a:pt x="28018" y="12544"/>
                    <a:pt x="28098" y="12544"/>
                  </a:cubicBezTo>
                  <a:cubicBezTo>
                    <a:pt x="28131" y="12544"/>
                    <a:pt x="28186" y="12566"/>
                    <a:pt x="28252" y="12566"/>
                  </a:cubicBezTo>
                  <a:cubicBezTo>
                    <a:pt x="28286" y="12566"/>
                    <a:pt x="28321" y="12560"/>
                    <a:pt x="28358" y="12544"/>
                  </a:cubicBezTo>
                  <a:cubicBezTo>
                    <a:pt x="28408" y="12494"/>
                    <a:pt x="28408" y="12395"/>
                    <a:pt x="28458" y="12333"/>
                  </a:cubicBezTo>
                  <a:cubicBezTo>
                    <a:pt x="28557" y="12283"/>
                    <a:pt x="28668" y="12283"/>
                    <a:pt x="28668" y="12184"/>
                  </a:cubicBezTo>
                  <a:cubicBezTo>
                    <a:pt x="28718" y="12135"/>
                    <a:pt x="28668" y="12023"/>
                    <a:pt x="28668" y="11974"/>
                  </a:cubicBezTo>
                  <a:cubicBezTo>
                    <a:pt x="28718" y="11924"/>
                    <a:pt x="28768" y="11874"/>
                    <a:pt x="28817" y="11775"/>
                  </a:cubicBezTo>
                  <a:cubicBezTo>
                    <a:pt x="28867" y="11775"/>
                    <a:pt x="28978" y="11775"/>
                    <a:pt x="29028" y="11713"/>
                  </a:cubicBezTo>
                  <a:cubicBezTo>
                    <a:pt x="29077" y="11713"/>
                    <a:pt x="29177" y="11664"/>
                    <a:pt x="29226" y="11664"/>
                  </a:cubicBezTo>
                  <a:cubicBezTo>
                    <a:pt x="29267" y="11664"/>
                    <a:pt x="29325" y="11686"/>
                    <a:pt x="29374" y="11686"/>
                  </a:cubicBezTo>
                  <a:cubicBezTo>
                    <a:pt x="29398" y="11686"/>
                    <a:pt x="29420" y="11680"/>
                    <a:pt x="29437" y="11664"/>
                  </a:cubicBezTo>
                  <a:cubicBezTo>
                    <a:pt x="29486" y="11664"/>
                    <a:pt x="29598" y="11664"/>
                    <a:pt x="29647" y="11614"/>
                  </a:cubicBezTo>
                  <a:cubicBezTo>
                    <a:pt x="29747" y="11565"/>
                    <a:pt x="29796" y="11465"/>
                    <a:pt x="29796" y="11354"/>
                  </a:cubicBezTo>
                  <a:cubicBezTo>
                    <a:pt x="29796" y="11205"/>
                    <a:pt x="29697" y="11156"/>
                    <a:pt x="29647" y="11044"/>
                  </a:cubicBezTo>
                  <a:cubicBezTo>
                    <a:pt x="29598" y="10945"/>
                    <a:pt x="29486" y="10994"/>
                    <a:pt x="29437" y="10895"/>
                  </a:cubicBezTo>
                  <a:cubicBezTo>
                    <a:pt x="29387" y="10846"/>
                    <a:pt x="29437" y="10734"/>
                    <a:pt x="29437" y="10685"/>
                  </a:cubicBezTo>
                  <a:cubicBezTo>
                    <a:pt x="29437" y="10424"/>
                    <a:pt x="29437" y="10276"/>
                    <a:pt x="29598" y="10065"/>
                  </a:cubicBezTo>
                  <a:cubicBezTo>
                    <a:pt x="29647" y="10015"/>
                    <a:pt x="29647" y="9916"/>
                    <a:pt x="29747" y="9854"/>
                  </a:cubicBezTo>
                  <a:cubicBezTo>
                    <a:pt x="29780" y="9854"/>
                    <a:pt x="29813" y="9882"/>
                    <a:pt x="29864" y="9882"/>
                  </a:cubicBezTo>
                  <a:cubicBezTo>
                    <a:pt x="29890" y="9882"/>
                    <a:pt x="29920" y="9875"/>
                    <a:pt x="29957" y="9854"/>
                  </a:cubicBezTo>
                  <a:cubicBezTo>
                    <a:pt x="30007" y="9854"/>
                    <a:pt x="30057" y="9755"/>
                    <a:pt x="30156" y="9705"/>
                  </a:cubicBezTo>
                  <a:cubicBezTo>
                    <a:pt x="30218" y="9656"/>
                    <a:pt x="30267" y="9606"/>
                    <a:pt x="30267" y="9495"/>
                  </a:cubicBezTo>
                  <a:cubicBezTo>
                    <a:pt x="30366" y="9346"/>
                    <a:pt x="30366" y="9185"/>
                    <a:pt x="30416" y="9086"/>
                  </a:cubicBezTo>
                  <a:cubicBezTo>
                    <a:pt x="30466" y="9036"/>
                    <a:pt x="30416" y="8925"/>
                    <a:pt x="30466" y="8875"/>
                  </a:cubicBezTo>
                  <a:cubicBezTo>
                    <a:pt x="30521" y="8825"/>
                    <a:pt x="30586" y="8813"/>
                    <a:pt x="30658" y="8813"/>
                  </a:cubicBezTo>
                  <a:cubicBezTo>
                    <a:pt x="30729" y="8813"/>
                    <a:pt x="30806" y="8825"/>
                    <a:pt x="30887" y="8825"/>
                  </a:cubicBezTo>
                  <a:cubicBezTo>
                    <a:pt x="31036" y="8825"/>
                    <a:pt x="31147" y="8825"/>
                    <a:pt x="31296" y="8875"/>
                  </a:cubicBezTo>
                  <a:lnTo>
                    <a:pt x="31507" y="8875"/>
                  </a:lnTo>
                  <a:cubicBezTo>
                    <a:pt x="31606" y="8875"/>
                    <a:pt x="31606" y="9036"/>
                    <a:pt x="31655" y="9086"/>
                  </a:cubicBezTo>
                  <a:cubicBezTo>
                    <a:pt x="31767" y="9185"/>
                    <a:pt x="31816" y="9346"/>
                    <a:pt x="31965" y="9495"/>
                  </a:cubicBezTo>
                  <a:cubicBezTo>
                    <a:pt x="32015" y="9445"/>
                    <a:pt x="32126" y="9445"/>
                    <a:pt x="32126" y="9445"/>
                  </a:cubicBezTo>
                  <a:cubicBezTo>
                    <a:pt x="32226" y="9396"/>
                    <a:pt x="32226" y="9234"/>
                    <a:pt x="32275" y="9234"/>
                  </a:cubicBezTo>
                  <a:cubicBezTo>
                    <a:pt x="32387" y="9185"/>
                    <a:pt x="32436" y="9185"/>
                    <a:pt x="32486" y="9185"/>
                  </a:cubicBezTo>
                  <a:cubicBezTo>
                    <a:pt x="32585" y="9185"/>
                    <a:pt x="32635" y="9296"/>
                    <a:pt x="32696" y="9346"/>
                  </a:cubicBezTo>
                  <a:cubicBezTo>
                    <a:pt x="32796" y="9396"/>
                    <a:pt x="32845" y="9396"/>
                    <a:pt x="32895" y="9495"/>
                  </a:cubicBezTo>
                  <a:cubicBezTo>
                    <a:pt x="32944" y="9544"/>
                    <a:pt x="32944" y="9606"/>
                    <a:pt x="33006" y="9656"/>
                  </a:cubicBezTo>
                  <a:cubicBezTo>
                    <a:pt x="33056" y="9755"/>
                    <a:pt x="33105" y="9805"/>
                    <a:pt x="33105" y="9916"/>
                  </a:cubicBezTo>
                  <a:lnTo>
                    <a:pt x="33105" y="10536"/>
                  </a:lnTo>
                  <a:lnTo>
                    <a:pt x="32486" y="10536"/>
                  </a:lnTo>
                  <a:cubicBezTo>
                    <a:pt x="32486" y="10784"/>
                    <a:pt x="32535" y="10895"/>
                    <a:pt x="32486" y="11156"/>
                  </a:cubicBezTo>
                  <a:cubicBezTo>
                    <a:pt x="32486" y="11205"/>
                    <a:pt x="32535" y="11255"/>
                    <a:pt x="32486" y="11354"/>
                  </a:cubicBezTo>
                  <a:cubicBezTo>
                    <a:pt x="32486" y="11515"/>
                    <a:pt x="32387" y="11614"/>
                    <a:pt x="32275" y="11713"/>
                  </a:cubicBezTo>
                  <a:cubicBezTo>
                    <a:pt x="32226" y="11825"/>
                    <a:pt x="32176" y="11825"/>
                    <a:pt x="32126" y="11874"/>
                  </a:cubicBezTo>
                  <a:cubicBezTo>
                    <a:pt x="32015" y="11974"/>
                    <a:pt x="31916" y="12023"/>
                    <a:pt x="31816" y="12023"/>
                  </a:cubicBezTo>
                  <a:cubicBezTo>
                    <a:pt x="31606" y="12023"/>
                    <a:pt x="31457" y="11924"/>
                    <a:pt x="31246" y="11924"/>
                  </a:cubicBezTo>
                  <a:cubicBezTo>
                    <a:pt x="31147" y="11924"/>
                    <a:pt x="31147" y="12023"/>
                    <a:pt x="31036" y="12023"/>
                  </a:cubicBezTo>
                  <a:cubicBezTo>
                    <a:pt x="30986" y="12085"/>
                    <a:pt x="30887" y="12085"/>
                    <a:pt x="30837" y="12135"/>
                  </a:cubicBezTo>
                  <a:cubicBezTo>
                    <a:pt x="30775" y="12184"/>
                    <a:pt x="30775" y="12283"/>
                    <a:pt x="30726" y="12333"/>
                  </a:cubicBezTo>
                  <a:cubicBezTo>
                    <a:pt x="30676" y="12395"/>
                    <a:pt x="30627" y="12445"/>
                    <a:pt x="30577" y="12544"/>
                  </a:cubicBezTo>
                  <a:cubicBezTo>
                    <a:pt x="30577" y="12593"/>
                    <a:pt x="30577" y="12705"/>
                    <a:pt x="30527" y="12754"/>
                  </a:cubicBezTo>
                  <a:cubicBezTo>
                    <a:pt x="30527" y="12804"/>
                    <a:pt x="30416" y="12804"/>
                    <a:pt x="30317" y="12854"/>
                  </a:cubicBezTo>
                  <a:cubicBezTo>
                    <a:pt x="30267" y="12903"/>
                    <a:pt x="30218" y="12953"/>
                    <a:pt x="30156" y="13064"/>
                  </a:cubicBezTo>
                  <a:cubicBezTo>
                    <a:pt x="30106" y="13114"/>
                    <a:pt x="30106" y="13163"/>
                    <a:pt x="30057" y="13263"/>
                  </a:cubicBezTo>
                  <a:cubicBezTo>
                    <a:pt x="29957" y="13325"/>
                    <a:pt x="29908" y="13325"/>
                    <a:pt x="29846" y="13325"/>
                  </a:cubicBezTo>
                  <a:cubicBezTo>
                    <a:pt x="29697" y="13424"/>
                    <a:pt x="29486" y="13523"/>
                    <a:pt x="29486" y="13684"/>
                  </a:cubicBezTo>
                  <a:cubicBezTo>
                    <a:pt x="29486" y="13994"/>
                    <a:pt x="29647" y="14143"/>
                    <a:pt x="29647" y="14403"/>
                  </a:cubicBezTo>
                  <a:cubicBezTo>
                    <a:pt x="29647" y="14502"/>
                    <a:pt x="29598" y="14614"/>
                    <a:pt x="29536" y="14713"/>
                  </a:cubicBezTo>
                  <a:cubicBezTo>
                    <a:pt x="29486" y="14812"/>
                    <a:pt x="29338" y="14874"/>
                    <a:pt x="29338" y="15023"/>
                  </a:cubicBezTo>
                  <a:cubicBezTo>
                    <a:pt x="29338" y="15283"/>
                    <a:pt x="29437" y="15432"/>
                    <a:pt x="29437" y="15692"/>
                  </a:cubicBezTo>
                  <a:lnTo>
                    <a:pt x="29437" y="15903"/>
                  </a:lnTo>
                  <a:cubicBezTo>
                    <a:pt x="29437" y="16002"/>
                    <a:pt x="29486" y="16002"/>
                    <a:pt x="29486" y="16113"/>
                  </a:cubicBezTo>
                  <a:lnTo>
                    <a:pt x="29486" y="16572"/>
                  </a:lnTo>
                  <a:cubicBezTo>
                    <a:pt x="29697" y="16572"/>
                    <a:pt x="29796" y="16572"/>
                    <a:pt x="30007" y="16621"/>
                  </a:cubicBezTo>
                  <a:cubicBezTo>
                    <a:pt x="30156" y="16621"/>
                    <a:pt x="30267" y="16671"/>
                    <a:pt x="30366" y="16783"/>
                  </a:cubicBezTo>
                  <a:cubicBezTo>
                    <a:pt x="30466" y="16783"/>
                    <a:pt x="30466" y="16882"/>
                    <a:pt x="30527" y="16931"/>
                  </a:cubicBezTo>
                  <a:cubicBezTo>
                    <a:pt x="30627" y="17043"/>
                    <a:pt x="30627" y="17142"/>
                    <a:pt x="30676" y="17142"/>
                  </a:cubicBezTo>
                  <a:cubicBezTo>
                    <a:pt x="30837" y="17241"/>
                    <a:pt x="30936" y="17241"/>
                    <a:pt x="31085" y="17291"/>
                  </a:cubicBezTo>
                  <a:cubicBezTo>
                    <a:pt x="31197" y="17353"/>
                    <a:pt x="31197" y="17402"/>
                    <a:pt x="31296" y="17452"/>
                  </a:cubicBezTo>
                  <a:cubicBezTo>
                    <a:pt x="31457" y="17551"/>
                    <a:pt x="31606" y="17712"/>
                    <a:pt x="31816" y="17712"/>
                  </a:cubicBezTo>
                  <a:lnTo>
                    <a:pt x="31916" y="17712"/>
                  </a:lnTo>
                  <a:cubicBezTo>
                    <a:pt x="31965" y="17712"/>
                    <a:pt x="32015" y="17663"/>
                    <a:pt x="32126" y="17601"/>
                  </a:cubicBezTo>
                  <a:cubicBezTo>
                    <a:pt x="32387" y="17501"/>
                    <a:pt x="32486" y="17241"/>
                    <a:pt x="32796" y="17241"/>
                  </a:cubicBezTo>
                  <a:cubicBezTo>
                    <a:pt x="33006" y="17241"/>
                    <a:pt x="33105" y="17402"/>
                    <a:pt x="33316" y="17402"/>
                  </a:cubicBezTo>
                  <a:cubicBezTo>
                    <a:pt x="33415" y="17402"/>
                    <a:pt x="33515" y="17402"/>
                    <a:pt x="33626" y="17353"/>
                  </a:cubicBezTo>
                  <a:cubicBezTo>
                    <a:pt x="33659" y="17353"/>
                    <a:pt x="33692" y="17375"/>
                    <a:pt x="33740" y="17375"/>
                  </a:cubicBezTo>
                  <a:cubicBezTo>
                    <a:pt x="33764" y="17375"/>
                    <a:pt x="33791" y="17369"/>
                    <a:pt x="33824" y="17353"/>
                  </a:cubicBezTo>
                  <a:cubicBezTo>
                    <a:pt x="33874" y="17353"/>
                    <a:pt x="33936" y="17291"/>
                    <a:pt x="33985" y="17241"/>
                  </a:cubicBezTo>
                  <a:cubicBezTo>
                    <a:pt x="34035" y="17241"/>
                    <a:pt x="34035" y="17092"/>
                    <a:pt x="34035" y="17043"/>
                  </a:cubicBezTo>
                  <a:cubicBezTo>
                    <a:pt x="34085" y="16981"/>
                    <a:pt x="34184" y="16981"/>
                    <a:pt x="34246" y="16931"/>
                  </a:cubicBezTo>
                  <a:lnTo>
                    <a:pt x="35845" y="16931"/>
                  </a:lnTo>
                  <a:cubicBezTo>
                    <a:pt x="35944" y="16931"/>
                    <a:pt x="35993" y="16832"/>
                    <a:pt x="36043" y="16832"/>
                  </a:cubicBezTo>
                  <a:cubicBezTo>
                    <a:pt x="36154" y="16783"/>
                    <a:pt x="36254" y="16783"/>
                    <a:pt x="36353" y="16783"/>
                  </a:cubicBezTo>
                  <a:cubicBezTo>
                    <a:pt x="36394" y="16783"/>
                    <a:pt x="36430" y="16760"/>
                    <a:pt x="36449" y="16760"/>
                  </a:cubicBezTo>
                  <a:cubicBezTo>
                    <a:pt x="36459" y="16760"/>
                    <a:pt x="36464" y="16766"/>
                    <a:pt x="36464" y="16783"/>
                  </a:cubicBezTo>
                  <a:cubicBezTo>
                    <a:pt x="36563" y="16783"/>
                    <a:pt x="36563" y="16882"/>
                    <a:pt x="36613" y="16931"/>
                  </a:cubicBezTo>
                  <a:cubicBezTo>
                    <a:pt x="36663" y="16981"/>
                    <a:pt x="36613" y="17092"/>
                    <a:pt x="36663" y="17142"/>
                  </a:cubicBezTo>
                  <a:cubicBezTo>
                    <a:pt x="36725" y="17241"/>
                    <a:pt x="36824" y="17192"/>
                    <a:pt x="36873" y="17241"/>
                  </a:cubicBezTo>
                  <a:lnTo>
                    <a:pt x="37853" y="17241"/>
                  </a:lnTo>
                  <a:lnTo>
                    <a:pt x="37964" y="17452"/>
                  </a:lnTo>
                  <a:cubicBezTo>
                    <a:pt x="37902" y="17551"/>
                    <a:pt x="37853" y="17663"/>
                    <a:pt x="37753" y="17663"/>
                  </a:cubicBezTo>
                  <a:cubicBezTo>
                    <a:pt x="37720" y="17679"/>
                    <a:pt x="37686" y="17685"/>
                    <a:pt x="37649" y="17685"/>
                  </a:cubicBezTo>
                  <a:cubicBezTo>
                    <a:pt x="37576" y="17685"/>
                    <a:pt x="37493" y="17663"/>
                    <a:pt x="37394" y="17663"/>
                  </a:cubicBezTo>
                  <a:lnTo>
                    <a:pt x="36873" y="17663"/>
                  </a:lnTo>
                  <a:cubicBezTo>
                    <a:pt x="36824" y="17663"/>
                    <a:pt x="36725" y="17712"/>
                    <a:pt x="36663" y="17712"/>
                  </a:cubicBezTo>
                  <a:cubicBezTo>
                    <a:pt x="36563" y="17762"/>
                    <a:pt x="36563" y="17811"/>
                    <a:pt x="36464" y="17861"/>
                  </a:cubicBezTo>
                  <a:cubicBezTo>
                    <a:pt x="36415" y="17910"/>
                    <a:pt x="36353" y="17972"/>
                    <a:pt x="36254" y="18022"/>
                  </a:cubicBezTo>
                  <a:cubicBezTo>
                    <a:pt x="36204" y="18072"/>
                    <a:pt x="36105" y="18072"/>
                    <a:pt x="36043" y="18171"/>
                  </a:cubicBezTo>
                  <a:cubicBezTo>
                    <a:pt x="35993" y="18220"/>
                    <a:pt x="35944" y="18282"/>
                    <a:pt x="35894" y="18381"/>
                  </a:cubicBezTo>
                  <a:cubicBezTo>
                    <a:pt x="35894" y="18431"/>
                    <a:pt x="35845" y="18481"/>
                    <a:pt x="35795" y="18592"/>
                  </a:cubicBezTo>
                  <a:cubicBezTo>
                    <a:pt x="35733" y="18642"/>
                    <a:pt x="35733" y="18741"/>
                    <a:pt x="35684" y="18741"/>
                  </a:cubicBezTo>
                  <a:cubicBezTo>
                    <a:pt x="35650" y="18757"/>
                    <a:pt x="35623" y="18763"/>
                    <a:pt x="35599" y="18763"/>
                  </a:cubicBezTo>
                  <a:cubicBezTo>
                    <a:pt x="35551" y="18763"/>
                    <a:pt x="35518" y="18741"/>
                    <a:pt x="35485" y="18741"/>
                  </a:cubicBezTo>
                  <a:lnTo>
                    <a:pt x="35064" y="18741"/>
                  </a:lnTo>
                  <a:cubicBezTo>
                    <a:pt x="34965" y="18691"/>
                    <a:pt x="34965" y="18592"/>
                    <a:pt x="34865" y="18530"/>
                  </a:cubicBezTo>
                  <a:cubicBezTo>
                    <a:pt x="34754" y="18431"/>
                    <a:pt x="34704" y="18332"/>
                    <a:pt x="34556" y="18332"/>
                  </a:cubicBezTo>
                  <a:cubicBezTo>
                    <a:pt x="34345" y="18332"/>
                    <a:pt x="34246" y="18431"/>
                    <a:pt x="34035" y="18481"/>
                  </a:cubicBezTo>
                  <a:lnTo>
                    <a:pt x="33676" y="18481"/>
                  </a:lnTo>
                  <a:cubicBezTo>
                    <a:pt x="33562" y="18445"/>
                    <a:pt x="33479" y="18410"/>
                    <a:pt x="33383" y="18410"/>
                  </a:cubicBezTo>
                  <a:cubicBezTo>
                    <a:pt x="33343" y="18410"/>
                    <a:pt x="33301" y="18416"/>
                    <a:pt x="33254" y="18431"/>
                  </a:cubicBezTo>
                  <a:cubicBezTo>
                    <a:pt x="33155" y="18431"/>
                    <a:pt x="33105" y="18431"/>
                    <a:pt x="33056" y="18481"/>
                  </a:cubicBezTo>
                  <a:cubicBezTo>
                    <a:pt x="33006" y="18481"/>
                    <a:pt x="32944" y="18530"/>
                    <a:pt x="32845" y="18592"/>
                  </a:cubicBezTo>
                  <a:cubicBezTo>
                    <a:pt x="32746" y="18592"/>
                    <a:pt x="32746" y="18741"/>
                    <a:pt x="32635" y="18741"/>
                  </a:cubicBezTo>
                  <a:cubicBezTo>
                    <a:pt x="32585" y="18741"/>
                    <a:pt x="32535" y="18691"/>
                    <a:pt x="32436" y="18691"/>
                  </a:cubicBezTo>
                  <a:cubicBezTo>
                    <a:pt x="32387" y="18691"/>
                    <a:pt x="32325" y="18592"/>
                    <a:pt x="32226" y="18592"/>
                  </a:cubicBezTo>
                  <a:cubicBezTo>
                    <a:pt x="32176" y="18592"/>
                    <a:pt x="32126" y="18642"/>
                    <a:pt x="32077" y="18691"/>
                  </a:cubicBezTo>
                  <a:cubicBezTo>
                    <a:pt x="31965" y="18691"/>
                    <a:pt x="31916" y="18691"/>
                    <a:pt x="31866" y="18741"/>
                  </a:cubicBezTo>
                  <a:cubicBezTo>
                    <a:pt x="31816" y="18840"/>
                    <a:pt x="31866" y="18902"/>
                    <a:pt x="31866" y="18952"/>
                  </a:cubicBezTo>
                  <a:cubicBezTo>
                    <a:pt x="31816" y="19051"/>
                    <a:pt x="31705" y="19100"/>
                    <a:pt x="31655" y="19150"/>
                  </a:cubicBezTo>
                  <a:cubicBezTo>
                    <a:pt x="31606" y="19212"/>
                    <a:pt x="31655" y="19361"/>
                    <a:pt x="31606" y="19361"/>
                  </a:cubicBezTo>
                  <a:cubicBezTo>
                    <a:pt x="31507" y="19361"/>
                    <a:pt x="31457" y="19311"/>
                    <a:pt x="31395" y="19311"/>
                  </a:cubicBezTo>
                  <a:cubicBezTo>
                    <a:pt x="31329" y="19311"/>
                    <a:pt x="31285" y="19333"/>
                    <a:pt x="31248" y="19333"/>
                  </a:cubicBezTo>
                  <a:cubicBezTo>
                    <a:pt x="31230" y="19333"/>
                    <a:pt x="31213" y="19327"/>
                    <a:pt x="31197" y="19311"/>
                  </a:cubicBezTo>
                  <a:cubicBezTo>
                    <a:pt x="31085" y="19261"/>
                    <a:pt x="31085" y="19261"/>
                    <a:pt x="30986" y="19150"/>
                  </a:cubicBezTo>
                  <a:cubicBezTo>
                    <a:pt x="30936" y="19150"/>
                    <a:pt x="31036" y="19001"/>
                    <a:pt x="30986" y="18952"/>
                  </a:cubicBezTo>
                  <a:lnTo>
                    <a:pt x="30577" y="18952"/>
                  </a:lnTo>
                  <a:cubicBezTo>
                    <a:pt x="30527" y="19001"/>
                    <a:pt x="30466" y="19051"/>
                    <a:pt x="30366" y="19051"/>
                  </a:cubicBezTo>
                  <a:cubicBezTo>
                    <a:pt x="30317" y="19100"/>
                    <a:pt x="30366" y="19212"/>
                    <a:pt x="30317" y="19261"/>
                  </a:cubicBezTo>
                  <a:cubicBezTo>
                    <a:pt x="30416" y="19311"/>
                    <a:pt x="30466" y="19410"/>
                    <a:pt x="30527" y="19410"/>
                  </a:cubicBezTo>
                  <a:lnTo>
                    <a:pt x="30726" y="19410"/>
                  </a:lnTo>
                  <a:cubicBezTo>
                    <a:pt x="30837" y="19460"/>
                    <a:pt x="30837" y="19522"/>
                    <a:pt x="30936" y="19571"/>
                  </a:cubicBezTo>
                  <a:lnTo>
                    <a:pt x="30527" y="19571"/>
                  </a:lnTo>
                  <a:cubicBezTo>
                    <a:pt x="30267" y="19621"/>
                    <a:pt x="30106" y="19720"/>
                    <a:pt x="29908" y="19770"/>
                  </a:cubicBezTo>
                  <a:cubicBezTo>
                    <a:pt x="29796" y="19770"/>
                    <a:pt x="29747" y="19832"/>
                    <a:pt x="29697" y="19881"/>
                  </a:cubicBezTo>
                  <a:cubicBezTo>
                    <a:pt x="29697" y="19931"/>
                    <a:pt x="29697" y="20030"/>
                    <a:pt x="29747" y="20079"/>
                  </a:cubicBezTo>
                  <a:cubicBezTo>
                    <a:pt x="29846" y="20191"/>
                    <a:pt x="29908" y="20290"/>
                    <a:pt x="30106" y="20389"/>
                  </a:cubicBezTo>
                  <a:lnTo>
                    <a:pt x="30267" y="20389"/>
                  </a:lnTo>
                  <a:cubicBezTo>
                    <a:pt x="30366" y="20389"/>
                    <a:pt x="30416" y="20451"/>
                    <a:pt x="30466" y="20451"/>
                  </a:cubicBezTo>
                  <a:lnTo>
                    <a:pt x="31085" y="20451"/>
                  </a:lnTo>
                  <a:cubicBezTo>
                    <a:pt x="31296" y="20389"/>
                    <a:pt x="31246" y="20191"/>
                    <a:pt x="31395" y="20030"/>
                  </a:cubicBezTo>
                  <a:cubicBezTo>
                    <a:pt x="31457" y="19931"/>
                    <a:pt x="31507" y="19832"/>
                    <a:pt x="31655" y="19832"/>
                  </a:cubicBezTo>
                  <a:cubicBezTo>
                    <a:pt x="31767" y="19832"/>
                    <a:pt x="31866" y="19881"/>
                    <a:pt x="31965" y="19931"/>
                  </a:cubicBezTo>
                  <a:cubicBezTo>
                    <a:pt x="32015" y="19980"/>
                    <a:pt x="32077" y="19980"/>
                    <a:pt x="32126" y="20030"/>
                  </a:cubicBezTo>
                  <a:cubicBezTo>
                    <a:pt x="32226" y="20079"/>
                    <a:pt x="32275" y="20079"/>
                    <a:pt x="32325" y="20191"/>
                  </a:cubicBezTo>
                  <a:cubicBezTo>
                    <a:pt x="32387" y="20241"/>
                    <a:pt x="32387" y="20290"/>
                    <a:pt x="32387" y="20389"/>
                  </a:cubicBezTo>
                  <a:cubicBezTo>
                    <a:pt x="32436" y="20451"/>
                    <a:pt x="32387" y="20550"/>
                    <a:pt x="32387" y="20600"/>
                  </a:cubicBezTo>
                  <a:cubicBezTo>
                    <a:pt x="32436" y="20650"/>
                    <a:pt x="32535" y="20650"/>
                    <a:pt x="32585" y="20650"/>
                  </a:cubicBezTo>
                  <a:cubicBezTo>
                    <a:pt x="32635" y="20699"/>
                    <a:pt x="32746" y="20761"/>
                    <a:pt x="32796" y="20761"/>
                  </a:cubicBezTo>
                  <a:cubicBezTo>
                    <a:pt x="32895" y="20811"/>
                    <a:pt x="32944" y="20860"/>
                    <a:pt x="33006" y="20910"/>
                  </a:cubicBezTo>
                  <a:cubicBezTo>
                    <a:pt x="32944" y="21009"/>
                    <a:pt x="32944" y="21071"/>
                    <a:pt x="32895" y="21121"/>
                  </a:cubicBezTo>
                  <a:cubicBezTo>
                    <a:pt x="32746" y="21269"/>
                    <a:pt x="32535" y="21269"/>
                    <a:pt x="32325" y="21381"/>
                  </a:cubicBezTo>
                  <a:cubicBezTo>
                    <a:pt x="32275" y="21430"/>
                    <a:pt x="32176" y="21430"/>
                    <a:pt x="32126" y="21480"/>
                  </a:cubicBezTo>
                  <a:cubicBezTo>
                    <a:pt x="32126" y="21530"/>
                    <a:pt x="32176" y="21629"/>
                    <a:pt x="32126" y="21691"/>
                  </a:cubicBezTo>
                  <a:lnTo>
                    <a:pt x="32126" y="22050"/>
                  </a:lnTo>
                  <a:lnTo>
                    <a:pt x="31705" y="22050"/>
                  </a:lnTo>
                  <a:cubicBezTo>
                    <a:pt x="31606" y="22050"/>
                    <a:pt x="31556" y="22001"/>
                    <a:pt x="31457" y="22001"/>
                  </a:cubicBezTo>
                  <a:cubicBezTo>
                    <a:pt x="31426" y="21970"/>
                    <a:pt x="31386" y="21970"/>
                    <a:pt x="31347" y="21970"/>
                  </a:cubicBezTo>
                  <a:cubicBezTo>
                    <a:pt x="31308" y="21970"/>
                    <a:pt x="31271" y="21970"/>
                    <a:pt x="31246" y="21939"/>
                  </a:cubicBezTo>
                  <a:cubicBezTo>
                    <a:pt x="31197" y="21889"/>
                    <a:pt x="31197" y="21790"/>
                    <a:pt x="31147" y="21740"/>
                  </a:cubicBezTo>
                  <a:cubicBezTo>
                    <a:pt x="31147" y="21691"/>
                    <a:pt x="31197" y="21579"/>
                    <a:pt x="31147" y="21530"/>
                  </a:cubicBezTo>
                  <a:cubicBezTo>
                    <a:pt x="31085" y="21480"/>
                    <a:pt x="31036" y="21430"/>
                    <a:pt x="30986" y="21319"/>
                  </a:cubicBezTo>
                  <a:cubicBezTo>
                    <a:pt x="30977" y="21309"/>
                    <a:pt x="30965" y="21306"/>
                    <a:pt x="30953" y="21306"/>
                  </a:cubicBezTo>
                  <a:cubicBezTo>
                    <a:pt x="30915" y="21306"/>
                    <a:pt x="30866" y="21338"/>
                    <a:pt x="30823" y="21338"/>
                  </a:cubicBezTo>
                  <a:cubicBezTo>
                    <a:pt x="30806" y="21338"/>
                    <a:pt x="30790" y="21333"/>
                    <a:pt x="30775" y="21319"/>
                  </a:cubicBezTo>
                  <a:lnTo>
                    <a:pt x="30775" y="21121"/>
                  </a:lnTo>
                  <a:lnTo>
                    <a:pt x="30775" y="20910"/>
                  </a:lnTo>
                  <a:lnTo>
                    <a:pt x="30366" y="20910"/>
                  </a:lnTo>
                  <a:cubicBezTo>
                    <a:pt x="30267" y="21071"/>
                    <a:pt x="30267" y="21220"/>
                    <a:pt x="30106" y="21319"/>
                  </a:cubicBezTo>
                  <a:cubicBezTo>
                    <a:pt x="30007" y="21381"/>
                    <a:pt x="29957" y="21430"/>
                    <a:pt x="29908" y="21480"/>
                  </a:cubicBezTo>
                  <a:cubicBezTo>
                    <a:pt x="29846" y="21530"/>
                    <a:pt x="29747" y="21530"/>
                    <a:pt x="29697" y="21579"/>
                  </a:cubicBezTo>
                  <a:cubicBezTo>
                    <a:pt x="29647" y="21629"/>
                    <a:pt x="29697" y="21740"/>
                    <a:pt x="29697" y="21790"/>
                  </a:cubicBezTo>
                  <a:lnTo>
                    <a:pt x="29697" y="22001"/>
                  </a:lnTo>
                  <a:cubicBezTo>
                    <a:pt x="29697" y="22050"/>
                    <a:pt x="29598" y="22100"/>
                    <a:pt x="29598" y="22199"/>
                  </a:cubicBezTo>
                  <a:cubicBezTo>
                    <a:pt x="29536" y="22248"/>
                    <a:pt x="29486" y="22310"/>
                    <a:pt x="29437" y="22410"/>
                  </a:cubicBezTo>
                  <a:cubicBezTo>
                    <a:pt x="29387" y="22459"/>
                    <a:pt x="29437" y="22509"/>
                    <a:pt x="29437" y="22558"/>
                  </a:cubicBezTo>
                  <a:cubicBezTo>
                    <a:pt x="29387" y="22719"/>
                    <a:pt x="29288" y="22769"/>
                    <a:pt x="29288" y="22868"/>
                  </a:cubicBezTo>
                  <a:cubicBezTo>
                    <a:pt x="29288" y="22980"/>
                    <a:pt x="29338" y="23079"/>
                    <a:pt x="29338" y="23178"/>
                  </a:cubicBezTo>
                  <a:cubicBezTo>
                    <a:pt x="29338" y="23240"/>
                    <a:pt x="29387" y="23339"/>
                    <a:pt x="29387" y="23389"/>
                  </a:cubicBezTo>
                  <a:cubicBezTo>
                    <a:pt x="29387" y="23438"/>
                    <a:pt x="29486" y="23488"/>
                    <a:pt x="29486" y="23599"/>
                  </a:cubicBezTo>
                  <a:cubicBezTo>
                    <a:pt x="29486" y="23699"/>
                    <a:pt x="29387" y="23699"/>
                    <a:pt x="29338" y="23798"/>
                  </a:cubicBezTo>
                  <a:cubicBezTo>
                    <a:pt x="29288" y="23909"/>
                    <a:pt x="29177" y="23909"/>
                    <a:pt x="29127" y="24008"/>
                  </a:cubicBezTo>
                  <a:cubicBezTo>
                    <a:pt x="29077" y="24058"/>
                    <a:pt x="29077" y="24170"/>
                    <a:pt x="29077" y="24269"/>
                  </a:cubicBezTo>
                  <a:lnTo>
                    <a:pt x="29338" y="24417"/>
                  </a:lnTo>
                  <a:lnTo>
                    <a:pt x="29226" y="24628"/>
                  </a:lnTo>
                  <a:cubicBezTo>
                    <a:pt x="29193" y="24628"/>
                    <a:pt x="29160" y="24650"/>
                    <a:pt x="29112" y="24650"/>
                  </a:cubicBezTo>
                  <a:cubicBezTo>
                    <a:pt x="29088" y="24650"/>
                    <a:pt x="29061" y="24645"/>
                    <a:pt x="29028" y="24628"/>
                  </a:cubicBezTo>
                  <a:cubicBezTo>
                    <a:pt x="28978" y="24628"/>
                    <a:pt x="28867" y="24579"/>
                    <a:pt x="28817" y="24579"/>
                  </a:cubicBezTo>
                  <a:cubicBezTo>
                    <a:pt x="28718" y="24529"/>
                    <a:pt x="28668" y="24479"/>
                    <a:pt x="28507" y="24417"/>
                  </a:cubicBezTo>
                  <a:lnTo>
                    <a:pt x="27739" y="24417"/>
                  </a:lnTo>
                  <a:cubicBezTo>
                    <a:pt x="27627" y="24417"/>
                    <a:pt x="27528" y="24479"/>
                    <a:pt x="27478" y="24529"/>
                  </a:cubicBezTo>
                  <a:cubicBezTo>
                    <a:pt x="27429" y="24628"/>
                    <a:pt x="27317" y="24628"/>
                    <a:pt x="27317" y="24727"/>
                  </a:cubicBezTo>
                  <a:cubicBezTo>
                    <a:pt x="27317" y="24839"/>
                    <a:pt x="27429" y="24888"/>
                    <a:pt x="27429" y="24938"/>
                  </a:cubicBezTo>
                  <a:cubicBezTo>
                    <a:pt x="27528" y="25099"/>
                    <a:pt x="27627" y="25198"/>
                    <a:pt x="27788" y="25297"/>
                  </a:cubicBezTo>
                  <a:lnTo>
                    <a:pt x="27739" y="25508"/>
                  </a:lnTo>
                  <a:lnTo>
                    <a:pt x="27528" y="25558"/>
                  </a:lnTo>
                  <a:cubicBezTo>
                    <a:pt x="27268" y="25409"/>
                    <a:pt x="27057" y="25248"/>
                    <a:pt x="26809" y="25099"/>
                  </a:cubicBezTo>
                  <a:cubicBezTo>
                    <a:pt x="26747" y="25037"/>
                    <a:pt x="26698" y="24988"/>
                    <a:pt x="26599" y="24938"/>
                  </a:cubicBezTo>
                  <a:cubicBezTo>
                    <a:pt x="26549" y="24839"/>
                    <a:pt x="26549" y="24727"/>
                    <a:pt x="26437" y="24678"/>
                  </a:cubicBezTo>
                  <a:cubicBezTo>
                    <a:pt x="26338" y="24678"/>
                    <a:pt x="26289" y="24628"/>
                    <a:pt x="26239" y="24628"/>
                  </a:cubicBezTo>
                  <a:cubicBezTo>
                    <a:pt x="26128" y="24628"/>
                    <a:pt x="26078" y="24727"/>
                    <a:pt x="26028" y="24727"/>
                  </a:cubicBezTo>
                  <a:cubicBezTo>
                    <a:pt x="25818" y="24789"/>
                    <a:pt x="25719" y="24888"/>
                    <a:pt x="25570" y="24988"/>
                  </a:cubicBezTo>
                  <a:cubicBezTo>
                    <a:pt x="25508" y="25037"/>
                    <a:pt x="25458" y="25099"/>
                    <a:pt x="25359" y="25149"/>
                  </a:cubicBezTo>
                  <a:cubicBezTo>
                    <a:pt x="25309" y="25198"/>
                    <a:pt x="25198" y="25198"/>
                    <a:pt x="25148" y="25198"/>
                  </a:cubicBezTo>
                  <a:cubicBezTo>
                    <a:pt x="25099" y="25248"/>
                    <a:pt x="25049" y="25248"/>
                    <a:pt x="24950" y="25297"/>
                  </a:cubicBezTo>
                  <a:cubicBezTo>
                    <a:pt x="24888" y="25347"/>
                    <a:pt x="24888" y="25459"/>
                    <a:pt x="24789" y="25508"/>
                  </a:cubicBezTo>
                  <a:cubicBezTo>
                    <a:pt x="24739" y="25558"/>
                    <a:pt x="24690" y="25607"/>
                    <a:pt x="24640" y="25657"/>
                  </a:cubicBezTo>
                  <a:cubicBezTo>
                    <a:pt x="24529" y="25716"/>
                    <a:pt x="24431" y="25730"/>
                    <a:pt x="24327" y="25730"/>
                  </a:cubicBezTo>
                  <a:cubicBezTo>
                    <a:pt x="24235" y="25730"/>
                    <a:pt x="24137" y="25719"/>
                    <a:pt x="24020" y="25719"/>
                  </a:cubicBezTo>
                  <a:cubicBezTo>
                    <a:pt x="23859" y="25719"/>
                    <a:pt x="23760" y="25719"/>
                    <a:pt x="23599" y="25768"/>
                  </a:cubicBezTo>
                  <a:cubicBezTo>
                    <a:pt x="23500" y="25768"/>
                    <a:pt x="23450" y="25868"/>
                    <a:pt x="23339" y="25917"/>
                  </a:cubicBezTo>
                  <a:cubicBezTo>
                    <a:pt x="23240" y="25917"/>
                    <a:pt x="23140" y="25967"/>
                    <a:pt x="23029" y="25967"/>
                  </a:cubicBezTo>
                  <a:cubicBezTo>
                    <a:pt x="22831" y="25967"/>
                    <a:pt x="22620" y="25967"/>
                    <a:pt x="22471" y="25818"/>
                  </a:cubicBezTo>
                  <a:cubicBezTo>
                    <a:pt x="22261" y="25607"/>
                    <a:pt x="22360" y="25347"/>
                    <a:pt x="22360" y="25099"/>
                  </a:cubicBezTo>
                  <a:lnTo>
                    <a:pt x="21951" y="25099"/>
                  </a:lnTo>
                  <a:cubicBezTo>
                    <a:pt x="21901" y="25149"/>
                    <a:pt x="21790" y="25149"/>
                    <a:pt x="21740" y="25198"/>
                  </a:cubicBezTo>
                  <a:cubicBezTo>
                    <a:pt x="21690" y="25198"/>
                    <a:pt x="21690" y="25347"/>
                    <a:pt x="21641" y="25347"/>
                  </a:cubicBezTo>
                  <a:lnTo>
                    <a:pt x="21430" y="25347"/>
                  </a:lnTo>
                  <a:cubicBezTo>
                    <a:pt x="21331" y="25347"/>
                    <a:pt x="21281" y="25297"/>
                    <a:pt x="21170" y="25297"/>
                  </a:cubicBezTo>
                  <a:lnTo>
                    <a:pt x="20810" y="25297"/>
                  </a:lnTo>
                  <a:cubicBezTo>
                    <a:pt x="20662" y="25297"/>
                    <a:pt x="20550" y="25347"/>
                    <a:pt x="20352" y="25347"/>
                  </a:cubicBezTo>
                  <a:cubicBezTo>
                    <a:pt x="20401" y="25558"/>
                    <a:pt x="20401" y="25719"/>
                    <a:pt x="20352" y="25967"/>
                  </a:cubicBezTo>
                  <a:lnTo>
                    <a:pt x="19930" y="25967"/>
                  </a:lnTo>
                  <a:cubicBezTo>
                    <a:pt x="19831" y="25967"/>
                    <a:pt x="19732" y="25967"/>
                    <a:pt x="19621" y="25917"/>
                  </a:cubicBezTo>
                  <a:cubicBezTo>
                    <a:pt x="19571" y="25868"/>
                    <a:pt x="19472" y="25818"/>
                    <a:pt x="19422" y="25768"/>
                  </a:cubicBezTo>
                  <a:cubicBezTo>
                    <a:pt x="19373" y="25607"/>
                    <a:pt x="19373" y="25459"/>
                    <a:pt x="19311" y="25297"/>
                  </a:cubicBezTo>
                  <a:lnTo>
                    <a:pt x="19162" y="25409"/>
                  </a:lnTo>
                  <a:lnTo>
                    <a:pt x="18753" y="25409"/>
                  </a:lnTo>
                  <a:lnTo>
                    <a:pt x="18753" y="25037"/>
                  </a:lnTo>
                  <a:cubicBezTo>
                    <a:pt x="18753" y="24988"/>
                    <a:pt x="18691" y="24938"/>
                    <a:pt x="18691" y="24839"/>
                  </a:cubicBezTo>
                  <a:cubicBezTo>
                    <a:pt x="18691" y="24789"/>
                    <a:pt x="18803" y="24727"/>
                    <a:pt x="18803" y="24628"/>
                  </a:cubicBezTo>
                  <a:lnTo>
                    <a:pt x="19571" y="24628"/>
                  </a:lnTo>
                  <a:cubicBezTo>
                    <a:pt x="19732" y="24628"/>
                    <a:pt x="19831" y="24678"/>
                    <a:pt x="19992" y="24727"/>
                  </a:cubicBezTo>
                  <a:cubicBezTo>
                    <a:pt x="20092" y="24789"/>
                    <a:pt x="20092" y="24839"/>
                    <a:pt x="20191" y="24888"/>
                  </a:cubicBezTo>
                  <a:cubicBezTo>
                    <a:pt x="20302" y="24938"/>
                    <a:pt x="20401" y="24988"/>
                    <a:pt x="20501" y="24988"/>
                  </a:cubicBezTo>
                  <a:cubicBezTo>
                    <a:pt x="20662" y="24988"/>
                    <a:pt x="20761" y="24938"/>
                    <a:pt x="20922" y="24938"/>
                  </a:cubicBezTo>
                  <a:cubicBezTo>
                    <a:pt x="20922" y="24789"/>
                    <a:pt x="21021" y="24678"/>
                    <a:pt x="21021" y="24529"/>
                  </a:cubicBezTo>
                  <a:cubicBezTo>
                    <a:pt x="21021" y="24318"/>
                    <a:pt x="20922" y="24269"/>
                    <a:pt x="20922" y="24058"/>
                  </a:cubicBezTo>
                  <a:cubicBezTo>
                    <a:pt x="20922" y="23909"/>
                    <a:pt x="20972" y="23860"/>
                    <a:pt x="21021" y="23748"/>
                  </a:cubicBezTo>
                  <a:cubicBezTo>
                    <a:pt x="21071" y="23649"/>
                    <a:pt x="21170" y="23599"/>
                    <a:pt x="21170" y="23438"/>
                  </a:cubicBezTo>
                  <a:cubicBezTo>
                    <a:pt x="21170" y="23290"/>
                    <a:pt x="21170" y="23178"/>
                    <a:pt x="21120" y="23029"/>
                  </a:cubicBezTo>
                  <a:lnTo>
                    <a:pt x="20761" y="23029"/>
                  </a:lnTo>
                  <a:cubicBezTo>
                    <a:pt x="20662" y="23029"/>
                    <a:pt x="20662" y="23128"/>
                    <a:pt x="20550" y="23128"/>
                  </a:cubicBezTo>
                  <a:cubicBezTo>
                    <a:pt x="20451" y="23128"/>
                    <a:pt x="20374" y="23106"/>
                    <a:pt x="20286" y="23106"/>
                  </a:cubicBezTo>
                  <a:cubicBezTo>
                    <a:pt x="20242" y="23106"/>
                    <a:pt x="20195" y="23112"/>
                    <a:pt x="20141" y="23128"/>
                  </a:cubicBezTo>
                  <a:cubicBezTo>
                    <a:pt x="20092" y="23178"/>
                    <a:pt x="20042" y="23178"/>
                    <a:pt x="19930" y="23240"/>
                  </a:cubicBezTo>
                  <a:cubicBezTo>
                    <a:pt x="19881" y="23290"/>
                    <a:pt x="19881" y="23389"/>
                    <a:pt x="19831" y="23438"/>
                  </a:cubicBezTo>
                  <a:cubicBezTo>
                    <a:pt x="19782" y="23488"/>
                    <a:pt x="19782" y="23649"/>
                    <a:pt x="19621" y="23649"/>
                  </a:cubicBezTo>
                  <a:lnTo>
                    <a:pt x="19521" y="23649"/>
                  </a:lnTo>
                  <a:cubicBezTo>
                    <a:pt x="19472" y="23649"/>
                    <a:pt x="19422" y="23550"/>
                    <a:pt x="19311" y="23550"/>
                  </a:cubicBezTo>
                  <a:cubicBezTo>
                    <a:pt x="19373" y="23389"/>
                    <a:pt x="19311" y="23290"/>
                    <a:pt x="19373" y="23128"/>
                  </a:cubicBezTo>
                  <a:cubicBezTo>
                    <a:pt x="19422" y="23029"/>
                    <a:pt x="19571" y="23079"/>
                    <a:pt x="19571" y="22980"/>
                  </a:cubicBezTo>
                  <a:cubicBezTo>
                    <a:pt x="19621" y="22930"/>
                    <a:pt x="19621" y="22868"/>
                    <a:pt x="19621" y="22819"/>
                  </a:cubicBezTo>
                  <a:lnTo>
                    <a:pt x="19621" y="22509"/>
                  </a:lnTo>
                  <a:lnTo>
                    <a:pt x="19063" y="22509"/>
                  </a:lnTo>
                  <a:cubicBezTo>
                    <a:pt x="19063" y="22410"/>
                    <a:pt x="19063" y="22310"/>
                    <a:pt x="19112" y="22248"/>
                  </a:cubicBezTo>
                  <a:cubicBezTo>
                    <a:pt x="19162" y="22100"/>
                    <a:pt x="19311" y="22001"/>
                    <a:pt x="19311" y="21839"/>
                  </a:cubicBezTo>
                  <a:cubicBezTo>
                    <a:pt x="19373" y="21790"/>
                    <a:pt x="19311" y="21691"/>
                    <a:pt x="19311" y="21629"/>
                  </a:cubicBezTo>
                  <a:cubicBezTo>
                    <a:pt x="19311" y="21530"/>
                    <a:pt x="19373" y="21480"/>
                    <a:pt x="19311" y="21430"/>
                  </a:cubicBezTo>
                  <a:cubicBezTo>
                    <a:pt x="19311" y="21319"/>
                    <a:pt x="19212" y="21319"/>
                    <a:pt x="19212" y="21220"/>
                  </a:cubicBezTo>
                  <a:cubicBezTo>
                    <a:pt x="19162" y="21170"/>
                    <a:pt x="19162" y="21071"/>
                    <a:pt x="19112" y="21009"/>
                  </a:cubicBezTo>
                  <a:cubicBezTo>
                    <a:pt x="19001" y="20959"/>
                    <a:pt x="19063" y="20811"/>
                    <a:pt x="18951" y="20811"/>
                  </a:cubicBezTo>
                  <a:cubicBezTo>
                    <a:pt x="18852" y="20811"/>
                    <a:pt x="18803" y="20860"/>
                    <a:pt x="18753" y="20860"/>
                  </a:cubicBezTo>
                  <a:cubicBezTo>
                    <a:pt x="18641" y="20860"/>
                    <a:pt x="18542" y="20959"/>
                    <a:pt x="18493" y="21009"/>
                  </a:cubicBezTo>
                  <a:cubicBezTo>
                    <a:pt x="18443" y="21170"/>
                    <a:pt x="18443" y="21319"/>
                    <a:pt x="18381" y="21430"/>
                  </a:cubicBezTo>
                  <a:cubicBezTo>
                    <a:pt x="18282" y="21579"/>
                    <a:pt x="18183" y="21740"/>
                    <a:pt x="18022" y="21790"/>
                  </a:cubicBezTo>
                  <a:lnTo>
                    <a:pt x="17823" y="21790"/>
                  </a:lnTo>
                  <a:cubicBezTo>
                    <a:pt x="17761" y="21790"/>
                    <a:pt x="17662" y="21790"/>
                    <a:pt x="17563" y="21839"/>
                  </a:cubicBezTo>
                  <a:cubicBezTo>
                    <a:pt x="17452" y="21839"/>
                    <a:pt x="17402" y="21939"/>
                    <a:pt x="17402" y="22050"/>
                  </a:cubicBezTo>
                  <a:cubicBezTo>
                    <a:pt x="17402" y="22149"/>
                    <a:pt x="17452" y="22199"/>
                    <a:pt x="17452" y="22360"/>
                  </a:cubicBezTo>
                  <a:lnTo>
                    <a:pt x="17452" y="22410"/>
                  </a:lnTo>
                  <a:lnTo>
                    <a:pt x="17452" y="22620"/>
                  </a:lnTo>
                  <a:cubicBezTo>
                    <a:pt x="17402" y="22670"/>
                    <a:pt x="17303" y="22670"/>
                    <a:pt x="17253" y="22670"/>
                  </a:cubicBezTo>
                  <a:cubicBezTo>
                    <a:pt x="17142" y="22719"/>
                    <a:pt x="17092" y="22719"/>
                    <a:pt x="17043" y="22719"/>
                  </a:cubicBezTo>
                  <a:cubicBezTo>
                    <a:pt x="16832" y="22819"/>
                    <a:pt x="16733" y="22980"/>
                    <a:pt x="16733" y="23178"/>
                  </a:cubicBezTo>
                  <a:cubicBezTo>
                    <a:pt x="16733" y="23389"/>
                    <a:pt x="16782" y="23550"/>
                    <a:pt x="16894" y="23699"/>
                  </a:cubicBezTo>
                  <a:cubicBezTo>
                    <a:pt x="16943" y="23748"/>
                    <a:pt x="16943" y="23860"/>
                    <a:pt x="17043" y="23909"/>
                  </a:cubicBezTo>
                  <a:cubicBezTo>
                    <a:pt x="17092" y="23909"/>
                    <a:pt x="17142" y="23909"/>
                    <a:pt x="17253" y="23959"/>
                  </a:cubicBezTo>
                  <a:cubicBezTo>
                    <a:pt x="17303" y="23959"/>
                    <a:pt x="17352" y="24058"/>
                    <a:pt x="17452" y="24108"/>
                  </a:cubicBezTo>
                  <a:cubicBezTo>
                    <a:pt x="17402" y="24170"/>
                    <a:pt x="17402" y="24219"/>
                    <a:pt x="17402" y="24269"/>
                  </a:cubicBezTo>
                  <a:cubicBezTo>
                    <a:pt x="17352" y="24368"/>
                    <a:pt x="17253" y="24417"/>
                    <a:pt x="17253" y="24479"/>
                  </a:cubicBezTo>
                  <a:cubicBezTo>
                    <a:pt x="17253" y="24579"/>
                    <a:pt x="17352" y="24628"/>
                    <a:pt x="17352" y="24678"/>
                  </a:cubicBezTo>
                  <a:lnTo>
                    <a:pt x="17352" y="24888"/>
                  </a:lnTo>
                  <a:cubicBezTo>
                    <a:pt x="17352" y="25037"/>
                    <a:pt x="17253" y="25099"/>
                    <a:pt x="17253" y="25198"/>
                  </a:cubicBezTo>
                  <a:lnTo>
                    <a:pt x="17253" y="25347"/>
                  </a:lnTo>
                  <a:cubicBezTo>
                    <a:pt x="17253" y="25409"/>
                    <a:pt x="17253" y="25508"/>
                    <a:pt x="17303" y="25558"/>
                  </a:cubicBezTo>
                  <a:cubicBezTo>
                    <a:pt x="17303" y="25657"/>
                    <a:pt x="17402" y="25657"/>
                    <a:pt x="17452" y="25768"/>
                  </a:cubicBezTo>
                  <a:cubicBezTo>
                    <a:pt x="17513" y="25917"/>
                    <a:pt x="17563" y="25967"/>
                    <a:pt x="17563" y="26177"/>
                  </a:cubicBezTo>
                  <a:lnTo>
                    <a:pt x="17563" y="26537"/>
                  </a:lnTo>
                  <a:lnTo>
                    <a:pt x="17303" y="26537"/>
                  </a:lnTo>
                  <a:cubicBezTo>
                    <a:pt x="17204" y="26537"/>
                    <a:pt x="17142" y="26586"/>
                    <a:pt x="17043" y="26586"/>
                  </a:cubicBezTo>
                  <a:cubicBezTo>
                    <a:pt x="16832" y="26648"/>
                    <a:pt x="16733" y="26648"/>
                    <a:pt x="16522" y="26648"/>
                  </a:cubicBezTo>
                  <a:lnTo>
                    <a:pt x="16274" y="26648"/>
                  </a:lnTo>
                  <a:cubicBezTo>
                    <a:pt x="16113" y="26648"/>
                    <a:pt x="16063" y="26586"/>
                    <a:pt x="15902" y="26586"/>
                  </a:cubicBezTo>
                  <a:lnTo>
                    <a:pt x="15444" y="26586"/>
                  </a:lnTo>
                  <a:cubicBezTo>
                    <a:pt x="15283" y="26586"/>
                    <a:pt x="15134" y="26586"/>
                    <a:pt x="15035" y="26648"/>
                  </a:cubicBezTo>
                  <a:cubicBezTo>
                    <a:pt x="14923" y="26698"/>
                    <a:pt x="14973" y="26797"/>
                    <a:pt x="14923" y="26847"/>
                  </a:cubicBezTo>
                  <a:cubicBezTo>
                    <a:pt x="14874" y="26896"/>
                    <a:pt x="14774" y="26958"/>
                    <a:pt x="14725" y="26958"/>
                  </a:cubicBezTo>
                  <a:cubicBezTo>
                    <a:pt x="14564" y="27008"/>
                    <a:pt x="14415" y="26958"/>
                    <a:pt x="14254" y="27057"/>
                  </a:cubicBezTo>
                  <a:cubicBezTo>
                    <a:pt x="14204" y="27107"/>
                    <a:pt x="14254" y="27206"/>
                    <a:pt x="14204" y="27268"/>
                  </a:cubicBezTo>
                  <a:cubicBezTo>
                    <a:pt x="14204" y="27318"/>
                    <a:pt x="14155" y="27367"/>
                    <a:pt x="14105" y="27466"/>
                  </a:cubicBezTo>
                  <a:cubicBezTo>
                    <a:pt x="13994" y="27628"/>
                    <a:pt x="13845" y="27826"/>
                    <a:pt x="13684" y="27826"/>
                  </a:cubicBezTo>
                  <a:cubicBezTo>
                    <a:pt x="13585" y="27826"/>
                    <a:pt x="13535" y="27677"/>
                    <a:pt x="13485" y="27677"/>
                  </a:cubicBezTo>
                  <a:lnTo>
                    <a:pt x="13064" y="27677"/>
                  </a:lnTo>
                  <a:cubicBezTo>
                    <a:pt x="12965" y="27677"/>
                    <a:pt x="12915" y="27727"/>
                    <a:pt x="12866" y="27727"/>
                  </a:cubicBezTo>
                  <a:cubicBezTo>
                    <a:pt x="12804" y="27727"/>
                    <a:pt x="12754" y="27677"/>
                    <a:pt x="12655" y="27677"/>
                  </a:cubicBezTo>
                  <a:lnTo>
                    <a:pt x="12655" y="28037"/>
                  </a:lnTo>
                  <a:lnTo>
                    <a:pt x="13064" y="28247"/>
                  </a:lnTo>
                  <a:lnTo>
                    <a:pt x="13064" y="28917"/>
                  </a:lnTo>
                  <a:cubicBezTo>
                    <a:pt x="12998" y="28917"/>
                    <a:pt x="12932" y="28894"/>
                    <a:pt x="12862" y="28894"/>
                  </a:cubicBezTo>
                  <a:cubicBezTo>
                    <a:pt x="12827" y="28894"/>
                    <a:pt x="12791" y="28900"/>
                    <a:pt x="12754" y="28917"/>
                  </a:cubicBezTo>
                  <a:cubicBezTo>
                    <a:pt x="12705" y="28917"/>
                    <a:pt x="12655" y="28966"/>
                    <a:pt x="12556" y="29016"/>
                  </a:cubicBezTo>
                  <a:cubicBezTo>
                    <a:pt x="12494" y="29016"/>
                    <a:pt x="12395" y="29016"/>
                    <a:pt x="12345" y="29065"/>
                  </a:cubicBezTo>
                  <a:cubicBezTo>
                    <a:pt x="12296" y="29127"/>
                    <a:pt x="12246" y="29177"/>
                    <a:pt x="12134" y="29226"/>
                  </a:cubicBezTo>
                  <a:cubicBezTo>
                    <a:pt x="11986" y="29326"/>
                    <a:pt x="11936" y="29375"/>
                    <a:pt x="11775" y="29536"/>
                  </a:cubicBezTo>
                  <a:cubicBezTo>
                    <a:pt x="11676" y="29586"/>
                    <a:pt x="11626" y="29685"/>
                    <a:pt x="11564" y="29747"/>
                  </a:cubicBezTo>
                  <a:cubicBezTo>
                    <a:pt x="11465" y="29747"/>
                    <a:pt x="11465" y="29846"/>
                    <a:pt x="11366" y="29846"/>
                  </a:cubicBezTo>
                  <a:lnTo>
                    <a:pt x="11155" y="29846"/>
                  </a:lnTo>
                  <a:cubicBezTo>
                    <a:pt x="11068" y="29863"/>
                    <a:pt x="10994" y="29868"/>
                    <a:pt x="10924" y="29868"/>
                  </a:cubicBezTo>
                  <a:cubicBezTo>
                    <a:pt x="10783" y="29868"/>
                    <a:pt x="10659" y="29846"/>
                    <a:pt x="10486" y="29846"/>
                  </a:cubicBezTo>
                  <a:lnTo>
                    <a:pt x="10486" y="31085"/>
                  </a:lnTo>
                  <a:cubicBezTo>
                    <a:pt x="10226" y="31085"/>
                    <a:pt x="10015" y="31085"/>
                    <a:pt x="9767" y="31135"/>
                  </a:cubicBezTo>
                  <a:cubicBezTo>
                    <a:pt x="9656" y="31135"/>
                    <a:pt x="9606" y="31185"/>
                    <a:pt x="9556" y="31185"/>
                  </a:cubicBezTo>
                  <a:cubicBezTo>
                    <a:pt x="9507" y="31185"/>
                    <a:pt x="9395" y="31185"/>
                    <a:pt x="9346" y="31234"/>
                  </a:cubicBezTo>
                  <a:lnTo>
                    <a:pt x="9346" y="31804"/>
                  </a:lnTo>
                  <a:lnTo>
                    <a:pt x="8627" y="31804"/>
                  </a:lnTo>
                  <a:cubicBezTo>
                    <a:pt x="8528" y="31804"/>
                    <a:pt x="8466" y="31705"/>
                    <a:pt x="8367" y="31705"/>
                  </a:cubicBezTo>
                  <a:cubicBezTo>
                    <a:pt x="8300" y="31705"/>
                    <a:pt x="8207" y="31727"/>
                    <a:pt x="8122" y="31727"/>
                  </a:cubicBezTo>
                  <a:cubicBezTo>
                    <a:pt x="8080" y="31727"/>
                    <a:pt x="8040" y="31722"/>
                    <a:pt x="8007" y="31705"/>
                  </a:cubicBezTo>
                  <a:cubicBezTo>
                    <a:pt x="7908" y="31705"/>
                    <a:pt x="7796" y="31705"/>
                    <a:pt x="7747" y="31656"/>
                  </a:cubicBezTo>
                  <a:cubicBezTo>
                    <a:pt x="7697" y="31656"/>
                    <a:pt x="7796" y="31544"/>
                    <a:pt x="7747" y="31495"/>
                  </a:cubicBezTo>
                  <a:cubicBezTo>
                    <a:pt x="7648" y="31395"/>
                    <a:pt x="7598" y="31296"/>
                    <a:pt x="7487" y="31296"/>
                  </a:cubicBezTo>
                  <a:cubicBezTo>
                    <a:pt x="7387" y="31296"/>
                    <a:pt x="7288" y="31296"/>
                    <a:pt x="7177" y="31346"/>
                  </a:cubicBezTo>
                  <a:lnTo>
                    <a:pt x="7177" y="31916"/>
                  </a:lnTo>
                  <a:cubicBezTo>
                    <a:pt x="7338" y="32015"/>
                    <a:pt x="7437" y="32015"/>
                    <a:pt x="7598" y="32065"/>
                  </a:cubicBezTo>
                  <a:lnTo>
                    <a:pt x="7387" y="32474"/>
                  </a:lnTo>
                  <a:lnTo>
                    <a:pt x="7487" y="32684"/>
                  </a:lnTo>
                  <a:lnTo>
                    <a:pt x="7487" y="32945"/>
                  </a:lnTo>
                  <a:cubicBezTo>
                    <a:pt x="7226" y="32945"/>
                    <a:pt x="7078" y="32994"/>
                    <a:pt x="6867" y="32994"/>
                  </a:cubicBezTo>
                  <a:lnTo>
                    <a:pt x="6817" y="32994"/>
                  </a:lnTo>
                  <a:cubicBezTo>
                    <a:pt x="6768" y="32994"/>
                    <a:pt x="6718" y="32895"/>
                    <a:pt x="6607" y="32895"/>
                  </a:cubicBezTo>
                  <a:cubicBezTo>
                    <a:pt x="6557" y="32895"/>
                    <a:pt x="6507" y="32845"/>
                    <a:pt x="6408" y="32845"/>
                  </a:cubicBezTo>
                  <a:cubicBezTo>
                    <a:pt x="6359" y="32845"/>
                    <a:pt x="6297" y="32895"/>
                    <a:pt x="6247" y="32895"/>
                  </a:cubicBezTo>
                  <a:lnTo>
                    <a:pt x="5987" y="32895"/>
                  </a:lnTo>
                  <a:cubicBezTo>
                    <a:pt x="5888" y="32845"/>
                    <a:pt x="5838" y="32784"/>
                    <a:pt x="5789" y="32734"/>
                  </a:cubicBezTo>
                  <a:cubicBezTo>
                    <a:pt x="5739" y="32684"/>
                    <a:pt x="5739" y="32585"/>
                    <a:pt x="5677" y="32536"/>
                  </a:cubicBezTo>
                  <a:cubicBezTo>
                    <a:pt x="5528" y="32585"/>
                    <a:pt x="5429" y="32635"/>
                    <a:pt x="5268" y="32684"/>
                  </a:cubicBezTo>
                  <a:lnTo>
                    <a:pt x="5057" y="32684"/>
                  </a:lnTo>
                  <a:cubicBezTo>
                    <a:pt x="4909" y="32684"/>
                    <a:pt x="4809" y="32734"/>
                    <a:pt x="4648" y="32845"/>
                  </a:cubicBezTo>
                  <a:cubicBezTo>
                    <a:pt x="4599" y="32895"/>
                    <a:pt x="4500" y="32895"/>
                    <a:pt x="4500" y="32994"/>
                  </a:cubicBezTo>
                  <a:cubicBezTo>
                    <a:pt x="4438" y="33044"/>
                    <a:pt x="4438" y="33093"/>
                    <a:pt x="4438" y="33205"/>
                  </a:cubicBezTo>
                  <a:cubicBezTo>
                    <a:pt x="4438" y="33254"/>
                    <a:pt x="4500" y="33304"/>
                    <a:pt x="4549" y="33403"/>
                  </a:cubicBezTo>
                  <a:cubicBezTo>
                    <a:pt x="4549" y="33403"/>
                    <a:pt x="4593" y="33381"/>
                    <a:pt x="4637" y="33381"/>
                  </a:cubicBezTo>
                  <a:cubicBezTo>
                    <a:pt x="4659" y="33381"/>
                    <a:pt x="4681" y="33387"/>
                    <a:pt x="4698" y="33403"/>
                  </a:cubicBezTo>
                  <a:cubicBezTo>
                    <a:pt x="4809" y="33403"/>
                    <a:pt x="4809" y="33564"/>
                    <a:pt x="4859" y="33564"/>
                  </a:cubicBezTo>
                  <a:cubicBezTo>
                    <a:pt x="4958" y="33614"/>
                    <a:pt x="5008" y="33664"/>
                    <a:pt x="5057" y="33664"/>
                  </a:cubicBezTo>
                  <a:cubicBezTo>
                    <a:pt x="5169" y="33713"/>
                    <a:pt x="5218" y="33775"/>
                    <a:pt x="5268" y="33775"/>
                  </a:cubicBezTo>
                  <a:cubicBezTo>
                    <a:pt x="5322" y="33792"/>
                    <a:pt x="5368" y="33797"/>
                    <a:pt x="5415" y="33797"/>
                  </a:cubicBezTo>
                  <a:cubicBezTo>
                    <a:pt x="5508" y="33797"/>
                    <a:pt x="5598" y="33775"/>
                    <a:pt x="5739" y="33775"/>
                  </a:cubicBezTo>
                  <a:lnTo>
                    <a:pt x="5937" y="33775"/>
                  </a:lnTo>
                  <a:cubicBezTo>
                    <a:pt x="5987" y="33825"/>
                    <a:pt x="6049" y="33924"/>
                    <a:pt x="6148" y="33924"/>
                  </a:cubicBezTo>
                  <a:cubicBezTo>
                    <a:pt x="6198" y="33973"/>
                    <a:pt x="6247" y="34023"/>
                    <a:pt x="6359" y="34085"/>
                  </a:cubicBezTo>
                  <a:cubicBezTo>
                    <a:pt x="6408" y="34134"/>
                    <a:pt x="6458" y="34134"/>
                    <a:pt x="6507" y="34184"/>
                  </a:cubicBezTo>
                  <a:cubicBezTo>
                    <a:pt x="6607" y="34234"/>
                    <a:pt x="6607" y="34333"/>
                    <a:pt x="6669" y="34395"/>
                  </a:cubicBezTo>
                  <a:cubicBezTo>
                    <a:pt x="6718" y="34444"/>
                    <a:pt x="6768" y="34494"/>
                    <a:pt x="6817" y="34543"/>
                  </a:cubicBezTo>
                  <a:cubicBezTo>
                    <a:pt x="6916" y="34593"/>
                    <a:pt x="6978" y="34643"/>
                    <a:pt x="7078" y="34754"/>
                  </a:cubicBezTo>
                  <a:lnTo>
                    <a:pt x="7078" y="35783"/>
                  </a:lnTo>
                  <a:cubicBezTo>
                    <a:pt x="7127" y="35833"/>
                    <a:pt x="7177" y="35944"/>
                    <a:pt x="7226" y="35994"/>
                  </a:cubicBezTo>
                  <a:cubicBezTo>
                    <a:pt x="7288" y="36043"/>
                    <a:pt x="7338" y="36043"/>
                    <a:pt x="7437" y="36093"/>
                  </a:cubicBezTo>
                  <a:cubicBezTo>
                    <a:pt x="7598" y="36192"/>
                    <a:pt x="7697" y="36192"/>
                    <a:pt x="7846" y="36303"/>
                  </a:cubicBezTo>
                  <a:cubicBezTo>
                    <a:pt x="7908" y="36353"/>
                    <a:pt x="8007" y="36452"/>
                    <a:pt x="8007" y="36613"/>
                  </a:cubicBezTo>
                  <a:cubicBezTo>
                    <a:pt x="8007" y="36712"/>
                    <a:pt x="7958" y="36812"/>
                    <a:pt x="7958" y="36923"/>
                  </a:cubicBezTo>
                  <a:cubicBezTo>
                    <a:pt x="7908" y="37022"/>
                    <a:pt x="7846" y="37122"/>
                    <a:pt x="7846" y="37233"/>
                  </a:cubicBezTo>
                  <a:cubicBezTo>
                    <a:pt x="7846" y="37543"/>
                    <a:pt x="7958" y="37692"/>
                    <a:pt x="8007" y="37952"/>
                  </a:cubicBezTo>
                  <a:lnTo>
                    <a:pt x="8007" y="38262"/>
                  </a:lnTo>
                  <a:cubicBezTo>
                    <a:pt x="8007" y="38361"/>
                    <a:pt x="8057" y="38472"/>
                    <a:pt x="8007" y="38572"/>
                  </a:cubicBezTo>
                  <a:cubicBezTo>
                    <a:pt x="7846" y="38782"/>
                    <a:pt x="7648" y="38832"/>
                    <a:pt x="7437" y="38981"/>
                  </a:cubicBezTo>
                  <a:cubicBezTo>
                    <a:pt x="7387" y="39043"/>
                    <a:pt x="7437" y="39142"/>
                    <a:pt x="7387" y="39191"/>
                  </a:cubicBezTo>
                  <a:cubicBezTo>
                    <a:pt x="7338" y="39241"/>
                    <a:pt x="7226" y="39290"/>
                    <a:pt x="7177" y="39290"/>
                  </a:cubicBezTo>
                  <a:cubicBezTo>
                    <a:pt x="7078" y="39402"/>
                    <a:pt x="6978" y="39501"/>
                    <a:pt x="6817" y="39501"/>
                  </a:cubicBezTo>
                  <a:cubicBezTo>
                    <a:pt x="6768" y="39551"/>
                    <a:pt x="6669" y="39551"/>
                    <a:pt x="6557" y="39551"/>
                  </a:cubicBezTo>
                  <a:lnTo>
                    <a:pt x="6359" y="39551"/>
                  </a:lnTo>
                  <a:cubicBezTo>
                    <a:pt x="6297" y="39551"/>
                    <a:pt x="6198" y="39501"/>
                    <a:pt x="6148" y="39452"/>
                  </a:cubicBezTo>
                  <a:cubicBezTo>
                    <a:pt x="5987" y="39452"/>
                    <a:pt x="5888" y="39402"/>
                    <a:pt x="5789" y="39352"/>
                  </a:cubicBezTo>
                  <a:cubicBezTo>
                    <a:pt x="5739" y="39352"/>
                    <a:pt x="5627" y="39290"/>
                    <a:pt x="5578" y="39290"/>
                  </a:cubicBezTo>
                  <a:cubicBezTo>
                    <a:pt x="5437" y="39290"/>
                    <a:pt x="5346" y="39318"/>
                    <a:pt x="5239" y="39318"/>
                  </a:cubicBezTo>
                  <a:cubicBezTo>
                    <a:pt x="5185" y="39318"/>
                    <a:pt x="5127" y="39311"/>
                    <a:pt x="5057" y="39290"/>
                  </a:cubicBezTo>
                  <a:cubicBezTo>
                    <a:pt x="4958" y="39290"/>
                    <a:pt x="4958" y="39191"/>
                    <a:pt x="4859" y="39142"/>
                  </a:cubicBezTo>
                  <a:cubicBezTo>
                    <a:pt x="4809" y="39092"/>
                    <a:pt x="4747" y="38981"/>
                    <a:pt x="4648" y="38931"/>
                  </a:cubicBezTo>
                  <a:lnTo>
                    <a:pt x="2690" y="38931"/>
                  </a:lnTo>
                  <a:cubicBezTo>
                    <a:pt x="2640" y="38931"/>
                    <a:pt x="2578" y="38881"/>
                    <a:pt x="2529" y="38881"/>
                  </a:cubicBezTo>
                  <a:lnTo>
                    <a:pt x="1909" y="38881"/>
                  </a:lnTo>
                  <a:cubicBezTo>
                    <a:pt x="1810" y="38832"/>
                    <a:pt x="1760" y="38671"/>
                    <a:pt x="1599" y="38671"/>
                  </a:cubicBezTo>
                  <a:lnTo>
                    <a:pt x="1500" y="38671"/>
                  </a:lnTo>
                  <a:cubicBezTo>
                    <a:pt x="1451" y="38671"/>
                    <a:pt x="1339" y="38671"/>
                    <a:pt x="1289" y="38782"/>
                  </a:cubicBezTo>
                  <a:cubicBezTo>
                    <a:pt x="1289" y="38832"/>
                    <a:pt x="1339" y="38881"/>
                    <a:pt x="1289" y="38931"/>
                  </a:cubicBezTo>
                  <a:cubicBezTo>
                    <a:pt x="1289" y="39043"/>
                    <a:pt x="1240" y="39092"/>
                    <a:pt x="1190" y="39142"/>
                  </a:cubicBezTo>
                  <a:lnTo>
                    <a:pt x="211" y="39142"/>
                  </a:lnTo>
                  <a:lnTo>
                    <a:pt x="100" y="39352"/>
                  </a:lnTo>
                  <a:cubicBezTo>
                    <a:pt x="162" y="39452"/>
                    <a:pt x="211" y="39501"/>
                    <a:pt x="261" y="39551"/>
                  </a:cubicBezTo>
                  <a:cubicBezTo>
                    <a:pt x="310" y="39600"/>
                    <a:pt x="409" y="39662"/>
                    <a:pt x="471" y="39712"/>
                  </a:cubicBezTo>
                  <a:cubicBezTo>
                    <a:pt x="521" y="39811"/>
                    <a:pt x="521" y="39910"/>
                    <a:pt x="521" y="40022"/>
                  </a:cubicBezTo>
                  <a:cubicBezTo>
                    <a:pt x="521" y="40121"/>
                    <a:pt x="471" y="40220"/>
                    <a:pt x="471" y="40332"/>
                  </a:cubicBezTo>
                  <a:cubicBezTo>
                    <a:pt x="409" y="40480"/>
                    <a:pt x="310" y="40641"/>
                    <a:pt x="310" y="40840"/>
                  </a:cubicBezTo>
                  <a:cubicBezTo>
                    <a:pt x="310" y="40951"/>
                    <a:pt x="310" y="41050"/>
                    <a:pt x="360" y="41150"/>
                  </a:cubicBezTo>
                  <a:cubicBezTo>
                    <a:pt x="360" y="41261"/>
                    <a:pt x="409" y="41311"/>
                    <a:pt x="471" y="41360"/>
                  </a:cubicBezTo>
                  <a:cubicBezTo>
                    <a:pt x="471" y="41459"/>
                    <a:pt x="620" y="41459"/>
                    <a:pt x="620" y="41571"/>
                  </a:cubicBezTo>
                  <a:lnTo>
                    <a:pt x="620" y="42761"/>
                  </a:lnTo>
                  <a:cubicBezTo>
                    <a:pt x="620" y="42860"/>
                    <a:pt x="571" y="42910"/>
                    <a:pt x="571" y="42959"/>
                  </a:cubicBezTo>
                  <a:cubicBezTo>
                    <a:pt x="521" y="43071"/>
                    <a:pt x="409" y="43071"/>
                    <a:pt x="360" y="43120"/>
                  </a:cubicBezTo>
                  <a:cubicBezTo>
                    <a:pt x="310" y="43170"/>
                    <a:pt x="310" y="43269"/>
                    <a:pt x="261" y="43319"/>
                  </a:cubicBezTo>
                  <a:cubicBezTo>
                    <a:pt x="100" y="43529"/>
                    <a:pt x="0" y="43690"/>
                    <a:pt x="0" y="43938"/>
                  </a:cubicBezTo>
                  <a:lnTo>
                    <a:pt x="0" y="44149"/>
                  </a:lnTo>
                  <a:cubicBezTo>
                    <a:pt x="0" y="44199"/>
                    <a:pt x="100" y="44248"/>
                    <a:pt x="162" y="44360"/>
                  </a:cubicBezTo>
                  <a:lnTo>
                    <a:pt x="261" y="44558"/>
                  </a:lnTo>
                  <a:cubicBezTo>
                    <a:pt x="310" y="44620"/>
                    <a:pt x="409" y="44670"/>
                    <a:pt x="409" y="44769"/>
                  </a:cubicBezTo>
                  <a:lnTo>
                    <a:pt x="409" y="44979"/>
                  </a:lnTo>
                  <a:lnTo>
                    <a:pt x="409" y="45178"/>
                  </a:lnTo>
                  <a:cubicBezTo>
                    <a:pt x="409" y="45289"/>
                    <a:pt x="261" y="45289"/>
                    <a:pt x="261" y="45388"/>
                  </a:cubicBezTo>
                  <a:cubicBezTo>
                    <a:pt x="211" y="45488"/>
                    <a:pt x="211" y="45599"/>
                    <a:pt x="211" y="45698"/>
                  </a:cubicBezTo>
                  <a:cubicBezTo>
                    <a:pt x="211" y="45909"/>
                    <a:pt x="261" y="46008"/>
                    <a:pt x="261" y="46219"/>
                  </a:cubicBezTo>
                  <a:lnTo>
                    <a:pt x="831" y="46219"/>
                  </a:lnTo>
                  <a:cubicBezTo>
                    <a:pt x="1029" y="46219"/>
                    <a:pt x="1141" y="46107"/>
                    <a:pt x="1289" y="46107"/>
                  </a:cubicBezTo>
                  <a:cubicBezTo>
                    <a:pt x="1401" y="46107"/>
                    <a:pt x="1451" y="46169"/>
                    <a:pt x="1500" y="46219"/>
                  </a:cubicBezTo>
                  <a:cubicBezTo>
                    <a:pt x="1599" y="46219"/>
                    <a:pt x="1599" y="46368"/>
                    <a:pt x="1649" y="46368"/>
                  </a:cubicBezTo>
                  <a:cubicBezTo>
                    <a:pt x="1760" y="46417"/>
                    <a:pt x="1860" y="46417"/>
                    <a:pt x="1959" y="46417"/>
                  </a:cubicBezTo>
                  <a:cubicBezTo>
                    <a:pt x="2169" y="46417"/>
                    <a:pt x="2269" y="46318"/>
                    <a:pt x="2479" y="46318"/>
                  </a:cubicBezTo>
                  <a:lnTo>
                    <a:pt x="2529" y="46318"/>
                  </a:lnTo>
                  <a:cubicBezTo>
                    <a:pt x="2578" y="46368"/>
                    <a:pt x="2578" y="46417"/>
                    <a:pt x="2690" y="46417"/>
                  </a:cubicBezTo>
                  <a:cubicBezTo>
                    <a:pt x="2740" y="46479"/>
                    <a:pt x="2789" y="46529"/>
                    <a:pt x="2839" y="46529"/>
                  </a:cubicBezTo>
                  <a:cubicBezTo>
                    <a:pt x="2888" y="46578"/>
                    <a:pt x="2888" y="46578"/>
                    <a:pt x="2950" y="46578"/>
                  </a:cubicBezTo>
                  <a:lnTo>
                    <a:pt x="3049" y="46578"/>
                  </a:lnTo>
                  <a:lnTo>
                    <a:pt x="3260" y="46677"/>
                  </a:lnTo>
                  <a:cubicBezTo>
                    <a:pt x="3359" y="46727"/>
                    <a:pt x="3359" y="46839"/>
                    <a:pt x="3409" y="46888"/>
                  </a:cubicBezTo>
                  <a:cubicBezTo>
                    <a:pt x="3458" y="46987"/>
                    <a:pt x="3508" y="47037"/>
                    <a:pt x="3570" y="47099"/>
                  </a:cubicBezTo>
                  <a:cubicBezTo>
                    <a:pt x="3620" y="47148"/>
                    <a:pt x="3570" y="47248"/>
                    <a:pt x="3620" y="47297"/>
                  </a:cubicBezTo>
                  <a:cubicBezTo>
                    <a:pt x="3669" y="47347"/>
                    <a:pt x="3768" y="47347"/>
                    <a:pt x="3818" y="47458"/>
                  </a:cubicBezTo>
                  <a:lnTo>
                    <a:pt x="3929" y="47198"/>
                  </a:lnTo>
                  <a:lnTo>
                    <a:pt x="3719" y="47148"/>
                  </a:lnTo>
                  <a:cubicBezTo>
                    <a:pt x="3768" y="47148"/>
                    <a:pt x="3818" y="47037"/>
                    <a:pt x="3929" y="47037"/>
                  </a:cubicBezTo>
                  <a:lnTo>
                    <a:pt x="4338" y="47037"/>
                  </a:lnTo>
                  <a:cubicBezTo>
                    <a:pt x="4500" y="47037"/>
                    <a:pt x="4599" y="46987"/>
                    <a:pt x="4698" y="46938"/>
                  </a:cubicBezTo>
                  <a:cubicBezTo>
                    <a:pt x="4809" y="46938"/>
                    <a:pt x="4859" y="46839"/>
                    <a:pt x="4909" y="46789"/>
                  </a:cubicBezTo>
                  <a:cubicBezTo>
                    <a:pt x="5057" y="46677"/>
                    <a:pt x="5169" y="46628"/>
                    <a:pt x="5318" y="46479"/>
                  </a:cubicBezTo>
                  <a:cubicBezTo>
                    <a:pt x="5429" y="46417"/>
                    <a:pt x="5429" y="46318"/>
                    <a:pt x="5528" y="46318"/>
                  </a:cubicBezTo>
                  <a:cubicBezTo>
                    <a:pt x="5677" y="46219"/>
                    <a:pt x="5789" y="46169"/>
                    <a:pt x="5937" y="46169"/>
                  </a:cubicBezTo>
                  <a:cubicBezTo>
                    <a:pt x="5974" y="46149"/>
                    <a:pt x="6016" y="46142"/>
                    <a:pt x="6060" y="46142"/>
                  </a:cubicBezTo>
                  <a:cubicBezTo>
                    <a:pt x="6149" y="46142"/>
                    <a:pt x="6251" y="46169"/>
                    <a:pt x="6359" y="46169"/>
                  </a:cubicBezTo>
                  <a:cubicBezTo>
                    <a:pt x="6408" y="46169"/>
                    <a:pt x="6458" y="46058"/>
                    <a:pt x="6507" y="46058"/>
                  </a:cubicBezTo>
                  <a:cubicBezTo>
                    <a:pt x="6607" y="46008"/>
                    <a:pt x="6718" y="46008"/>
                    <a:pt x="6768" y="45959"/>
                  </a:cubicBezTo>
                  <a:lnTo>
                    <a:pt x="6817" y="45909"/>
                  </a:lnTo>
                  <a:cubicBezTo>
                    <a:pt x="6916" y="45797"/>
                    <a:pt x="6978" y="45698"/>
                    <a:pt x="7078" y="45550"/>
                  </a:cubicBezTo>
                  <a:cubicBezTo>
                    <a:pt x="7288" y="45339"/>
                    <a:pt x="7437" y="45178"/>
                    <a:pt x="7697" y="45079"/>
                  </a:cubicBezTo>
                  <a:cubicBezTo>
                    <a:pt x="7796" y="45029"/>
                    <a:pt x="7958" y="45029"/>
                    <a:pt x="8106" y="44979"/>
                  </a:cubicBezTo>
                  <a:cubicBezTo>
                    <a:pt x="8247" y="44979"/>
                    <a:pt x="8360" y="45001"/>
                    <a:pt x="8496" y="45001"/>
                  </a:cubicBezTo>
                  <a:cubicBezTo>
                    <a:pt x="8565" y="45001"/>
                    <a:pt x="8639" y="44996"/>
                    <a:pt x="8726" y="44979"/>
                  </a:cubicBezTo>
                  <a:cubicBezTo>
                    <a:pt x="8887" y="44979"/>
                    <a:pt x="8986" y="44979"/>
                    <a:pt x="9147" y="44930"/>
                  </a:cubicBezTo>
                  <a:lnTo>
                    <a:pt x="9147" y="44248"/>
                  </a:lnTo>
                  <a:cubicBezTo>
                    <a:pt x="9147" y="44199"/>
                    <a:pt x="9085" y="44149"/>
                    <a:pt x="9036" y="44099"/>
                  </a:cubicBezTo>
                  <a:cubicBezTo>
                    <a:pt x="8986" y="44000"/>
                    <a:pt x="8937" y="43938"/>
                    <a:pt x="8838" y="43889"/>
                  </a:cubicBezTo>
                  <a:cubicBezTo>
                    <a:pt x="8776" y="43790"/>
                    <a:pt x="8627" y="43790"/>
                    <a:pt x="8627" y="43690"/>
                  </a:cubicBezTo>
                  <a:cubicBezTo>
                    <a:pt x="8627" y="43579"/>
                    <a:pt x="8676" y="43480"/>
                    <a:pt x="8676" y="43381"/>
                  </a:cubicBezTo>
                  <a:cubicBezTo>
                    <a:pt x="8726" y="43269"/>
                    <a:pt x="8776" y="43269"/>
                    <a:pt x="8838" y="43170"/>
                  </a:cubicBezTo>
                  <a:cubicBezTo>
                    <a:pt x="8937" y="43009"/>
                    <a:pt x="8986" y="42910"/>
                    <a:pt x="9085" y="42699"/>
                  </a:cubicBezTo>
                  <a:lnTo>
                    <a:pt x="9197" y="42550"/>
                  </a:lnTo>
                  <a:cubicBezTo>
                    <a:pt x="9247" y="42451"/>
                    <a:pt x="9247" y="42389"/>
                    <a:pt x="9296" y="42339"/>
                  </a:cubicBezTo>
                  <a:cubicBezTo>
                    <a:pt x="9346" y="42240"/>
                    <a:pt x="9346" y="42191"/>
                    <a:pt x="9395" y="42141"/>
                  </a:cubicBezTo>
                  <a:cubicBezTo>
                    <a:pt x="9416" y="42121"/>
                    <a:pt x="9441" y="42114"/>
                    <a:pt x="9466" y="42114"/>
                  </a:cubicBezTo>
                  <a:cubicBezTo>
                    <a:pt x="9518" y="42114"/>
                    <a:pt x="9573" y="42141"/>
                    <a:pt x="9606" y="42141"/>
                  </a:cubicBezTo>
                  <a:cubicBezTo>
                    <a:pt x="9656" y="42110"/>
                    <a:pt x="9721" y="42110"/>
                    <a:pt x="9792" y="42110"/>
                  </a:cubicBezTo>
                  <a:cubicBezTo>
                    <a:pt x="9863" y="42110"/>
                    <a:pt x="9941" y="42110"/>
                    <a:pt x="10015" y="42079"/>
                  </a:cubicBezTo>
                  <a:cubicBezTo>
                    <a:pt x="10077" y="42030"/>
                    <a:pt x="10077" y="41930"/>
                    <a:pt x="10127" y="41881"/>
                  </a:cubicBezTo>
                  <a:cubicBezTo>
                    <a:pt x="10226" y="41831"/>
                    <a:pt x="10226" y="41720"/>
                    <a:pt x="10275" y="41670"/>
                  </a:cubicBezTo>
                  <a:cubicBezTo>
                    <a:pt x="10387" y="41670"/>
                    <a:pt x="10436" y="41670"/>
                    <a:pt x="10486" y="41621"/>
                  </a:cubicBezTo>
                  <a:cubicBezTo>
                    <a:pt x="10519" y="41621"/>
                    <a:pt x="10574" y="41643"/>
                    <a:pt x="10625" y="41643"/>
                  </a:cubicBezTo>
                  <a:cubicBezTo>
                    <a:pt x="10651" y="41643"/>
                    <a:pt x="10676" y="41637"/>
                    <a:pt x="10697" y="41621"/>
                  </a:cubicBezTo>
                  <a:cubicBezTo>
                    <a:pt x="10796" y="41621"/>
                    <a:pt x="10746" y="41459"/>
                    <a:pt x="10845" y="41410"/>
                  </a:cubicBezTo>
                  <a:lnTo>
                    <a:pt x="11056" y="41410"/>
                  </a:lnTo>
                  <a:cubicBezTo>
                    <a:pt x="11106" y="41410"/>
                    <a:pt x="11155" y="41311"/>
                    <a:pt x="11254" y="41311"/>
                  </a:cubicBezTo>
                  <a:lnTo>
                    <a:pt x="11874" y="41311"/>
                  </a:lnTo>
                  <a:cubicBezTo>
                    <a:pt x="11986" y="41311"/>
                    <a:pt x="12085" y="41311"/>
                    <a:pt x="12246" y="41261"/>
                  </a:cubicBezTo>
                  <a:lnTo>
                    <a:pt x="12246" y="40691"/>
                  </a:lnTo>
                  <a:lnTo>
                    <a:pt x="12246" y="40480"/>
                  </a:lnTo>
                  <a:cubicBezTo>
                    <a:pt x="12246" y="40332"/>
                    <a:pt x="12184" y="40220"/>
                    <a:pt x="12184" y="40071"/>
                  </a:cubicBezTo>
                  <a:cubicBezTo>
                    <a:pt x="12184" y="39972"/>
                    <a:pt x="12246" y="39910"/>
                    <a:pt x="12246" y="39861"/>
                  </a:cubicBezTo>
                  <a:cubicBezTo>
                    <a:pt x="12246" y="39712"/>
                    <a:pt x="12184" y="39600"/>
                    <a:pt x="12184" y="39452"/>
                  </a:cubicBezTo>
                  <a:cubicBezTo>
                    <a:pt x="12246" y="39402"/>
                    <a:pt x="12246" y="39352"/>
                    <a:pt x="12296" y="39241"/>
                  </a:cubicBezTo>
                  <a:cubicBezTo>
                    <a:pt x="12395" y="39142"/>
                    <a:pt x="12556" y="39142"/>
                    <a:pt x="12705" y="39092"/>
                  </a:cubicBezTo>
                  <a:cubicBezTo>
                    <a:pt x="12804" y="39092"/>
                    <a:pt x="12915" y="39043"/>
                    <a:pt x="13014" y="39043"/>
                  </a:cubicBezTo>
                  <a:cubicBezTo>
                    <a:pt x="13225" y="39043"/>
                    <a:pt x="13324" y="39142"/>
                    <a:pt x="13535" y="39142"/>
                  </a:cubicBezTo>
                  <a:cubicBezTo>
                    <a:pt x="13551" y="39158"/>
                    <a:pt x="13568" y="39164"/>
                    <a:pt x="13585" y="39164"/>
                  </a:cubicBezTo>
                  <a:cubicBezTo>
                    <a:pt x="13618" y="39164"/>
                    <a:pt x="13651" y="39142"/>
                    <a:pt x="13684" y="39142"/>
                  </a:cubicBezTo>
                  <a:cubicBezTo>
                    <a:pt x="13944" y="39241"/>
                    <a:pt x="14043" y="39402"/>
                    <a:pt x="14303" y="39452"/>
                  </a:cubicBezTo>
                  <a:cubicBezTo>
                    <a:pt x="14514" y="39501"/>
                    <a:pt x="14613" y="39501"/>
                    <a:pt x="14824" y="39501"/>
                  </a:cubicBezTo>
                  <a:lnTo>
                    <a:pt x="15134" y="39501"/>
                  </a:lnTo>
                  <a:cubicBezTo>
                    <a:pt x="15183" y="39501"/>
                    <a:pt x="15233" y="39452"/>
                    <a:pt x="15345" y="39452"/>
                  </a:cubicBezTo>
                  <a:cubicBezTo>
                    <a:pt x="15394" y="39452"/>
                    <a:pt x="15444" y="39501"/>
                    <a:pt x="15543" y="39501"/>
                  </a:cubicBezTo>
                  <a:cubicBezTo>
                    <a:pt x="15543" y="39352"/>
                    <a:pt x="15493" y="39290"/>
                    <a:pt x="15543" y="39142"/>
                  </a:cubicBezTo>
                  <a:cubicBezTo>
                    <a:pt x="15543" y="39092"/>
                    <a:pt x="15543" y="38981"/>
                    <a:pt x="15592" y="38931"/>
                  </a:cubicBezTo>
                  <a:cubicBezTo>
                    <a:pt x="15654" y="38881"/>
                    <a:pt x="15704" y="38881"/>
                    <a:pt x="15754" y="38832"/>
                  </a:cubicBezTo>
                  <a:cubicBezTo>
                    <a:pt x="15853" y="38782"/>
                    <a:pt x="15853" y="38621"/>
                    <a:pt x="15902" y="38621"/>
                  </a:cubicBezTo>
                  <a:cubicBezTo>
                    <a:pt x="15939" y="38605"/>
                    <a:pt x="15970" y="38599"/>
                    <a:pt x="15995" y="38599"/>
                  </a:cubicBezTo>
                  <a:cubicBezTo>
                    <a:pt x="16047" y="38599"/>
                    <a:pt x="16080" y="38621"/>
                    <a:pt x="16113" y="38621"/>
                  </a:cubicBezTo>
                  <a:lnTo>
                    <a:pt x="16733" y="38621"/>
                  </a:lnTo>
                  <a:cubicBezTo>
                    <a:pt x="16832" y="38572"/>
                    <a:pt x="16832" y="38522"/>
                    <a:pt x="16943" y="38472"/>
                  </a:cubicBezTo>
                  <a:cubicBezTo>
                    <a:pt x="16993" y="38423"/>
                    <a:pt x="17043" y="38361"/>
                    <a:pt x="17142" y="38311"/>
                  </a:cubicBezTo>
                  <a:cubicBezTo>
                    <a:pt x="17204" y="38262"/>
                    <a:pt x="17253" y="38212"/>
                    <a:pt x="17352" y="38163"/>
                  </a:cubicBezTo>
                  <a:cubicBezTo>
                    <a:pt x="17402" y="38113"/>
                    <a:pt x="17402" y="37952"/>
                    <a:pt x="17513" y="37952"/>
                  </a:cubicBezTo>
                  <a:cubicBezTo>
                    <a:pt x="17613" y="37952"/>
                    <a:pt x="17662" y="38001"/>
                    <a:pt x="17712" y="38001"/>
                  </a:cubicBezTo>
                  <a:cubicBezTo>
                    <a:pt x="17923" y="38001"/>
                    <a:pt x="17972" y="38113"/>
                    <a:pt x="18133" y="38212"/>
                  </a:cubicBezTo>
                  <a:cubicBezTo>
                    <a:pt x="18282" y="38311"/>
                    <a:pt x="18381" y="38423"/>
                    <a:pt x="18493" y="38572"/>
                  </a:cubicBezTo>
                  <a:cubicBezTo>
                    <a:pt x="18641" y="38782"/>
                    <a:pt x="18753" y="38931"/>
                    <a:pt x="18852" y="39142"/>
                  </a:cubicBezTo>
                  <a:cubicBezTo>
                    <a:pt x="18852" y="39241"/>
                    <a:pt x="18852" y="39290"/>
                    <a:pt x="18902" y="39352"/>
                  </a:cubicBezTo>
                  <a:cubicBezTo>
                    <a:pt x="18902" y="39452"/>
                    <a:pt x="19001" y="39501"/>
                    <a:pt x="19063" y="39551"/>
                  </a:cubicBezTo>
                  <a:cubicBezTo>
                    <a:pt x="19112" y="39662"/>
                    <a:pt x="19112" y="39712"/>
                    <a:pt x="19212" y="39761"/>
                  </a:cubicBezTo>
                  <a:cubicBezTo>
                    <a:pt x="19261" y="39811"/>
                    <a:pt x="19311" y="39811"/>
                    <a:pt x="19373" y="39861"/>
                  </a:cubicBezTo>
                  <a:lnTo>
                    <a:pt x="19571" y="39972"/>
                  </a:lnTo>
                  <a:cubicBezTo>
                    <a:pt x="19682" y="40022"/>
                    <a:pt x="19732" y="40022"/>
                    <a:pt x="19782" y="40071"/>
                  </a:cubicBezTo>
                  <a:cubicBezTo>
                    <a:pt x="19881" y="40121"/>
                    <a:pt x="19930" y="40170"/>
                    <a:pt x="19992" y="40282"/>
                  </a:cubicBezTo>
                  <a:cubicBezTo>
                    <a:pt x="20042" y="40332"/>
                    <a:pt x="20042" y="40431"/>
                    <a:pt x="20042" y="40480"/>
                  </a:cubicBezTo>
                  <a:cubicBezTo>
                    <a:pt x="20092" y="40530"/>
                    <a:pt x="20191" y="40530"/>
                    <a:pt x="20302" y="40641"/>
                  </a:cubicBezTo>
                  <a:cubicBezTo>
                    <a:pt x="20352" y="40691"/>
                    <a:pt x="20352" y="40741"/>
                    <a:pt x="20451" y="40840"/>
                  </a:cubicBezTo>
                  <a:cubicBezTo>
                    <a:pt x="20501" y="40840"/>
                    <a:pt x="20612" y="40840"/>
                    <a:pt x="20662" y="40902"/>
                  </a:cubicBezTo>
                  <a:cubicBezTo>
                    <a:pt x="20711" y="41001"/>
                    <a:pt x="20761" y="41050"/>
                    <a:pt x="20860" y="41100"/>
                  </a:cubicBezTo>
                  <a:cubicBezTo>
                    <a:pt x="20922" y="41150"/>
                    <a:pt x="20972" y="41212"/>
                    <a:pt x="21071" y="41212"/>
                  </a:cubicBezTo>
                  <a:cubicBezTo>
                    <a:pt x="21120" y="41311"/>
                    <a:pt x="21170" y="41360"/>
                    <a:pt x="21232" y="41410"/>
                  </a:cubicBezTo>
                  <a:cubicBezTo>
                    <a:pt x="21331" y="41459"/>
                    <a:pt x="21430" y="41521"/>
                    <a:pt x="21480" y="41521"/>
                  </a:cubicBezTo>
                  <a:cubicBezTo>
                    <a:pt x="21641" y="41571"/>
                    <a:pt x="21740" y="41670"/>
                    <a:pt x="21901" y="41670"/>
                  </a:cubicBezTo>
                  <a:lnTo>
                    <a:pt x="22161" y="41670"/>
                  </a:lnTo>
                  <a:cubicBezTo>
                    <a:pt x="22211" y="41720"/>
                    <a:pt x="22310" y="41720"/>
                    <a:pt x="22360" y="41769"/>
                  </a:cubicBezTo>
                  <a:cubicBezTo>
                    <a:pt x="22409" y="41831"/>
                    <a:pt x="22409" y="41930"/>
                    <a:pt x="22471" y="41980"/>
                  </a:cubicBezTo>
                  <a:cubicBezTo>
                    <a:pt x="22620" y="42191"/>
                    <a:pt x="22719" y="42389"/>
                    <a:pt x="22930" y="42550"/>
                  </a:cubicBezTo>
                  <a:cubicBezTo>
                    <a:pt x="23029" y="42550"/>
                    <a:pt x="23091" y="42550"/>
                    <a:pt x="23140" y="42600"/>
                  </a:cubicBezTo>
                  <a:cubicBezTo>
                    <a:pt x="23240" y="42600"/>
                    <a:pt x="23289" y="42649"/>
                    <a:pt x="23339" y="42649"/>
                  </a:cubicBezTo>
                  <a:cubicBezTo>
                    <a:pt x="23450" y="42699"/>
                    <a:pt x="23500" y="42699"/>
                    <a:pt x="23550" y="42761"/>
                  </a:cubicBezTo>
                  <a:cubicBezTo>
                    <a:pt x="23711" y="42910"/>
                    <a:pt x="23711" y="43071"/>
                    <a:pt x="23810" y="43170"/>
                  </a:cubicBezTo>
                  <a:cubicBezTo>
                    <a:pt x="23909" y="43319"/>
                    <a:pt x="24120" y="43319"/>
                    <a:pt x="24219" y="43480"/>
                  </a:cubicBezTo>
                  <a:cubicBezTo>
                    <a:pt x="24268" y="43579"/>
                    <a:pt x="24268" y="43579"/>
                    <a:pt x="24330" y="43690"/>
                  </a:cubicBezTo>
                  <a:cubicBezTo>
                    <a:pt x="24330" y="43740"/>
                    <a:pt x="24330" y="43839"/>
                    <a:pt x="24380" y="43889"/>
                  </a:cubicBezTo>
                  <a:cubicBezTo>
                    <a:pt x="24380" y="44050"/>
                    <a:pt x="24430" y="44149"/>
                    <a:pt x="24430" y="44310"/>
                  </a:cubicBezTo>
                  <a:cubicBezTo>
                    <a:pt x="24430" y="44459"/>
                    <a:pt x="24380" y="44558"/>
                    <a:pt x="24380" y="44670"/>
                  </a:cubicBezTo>
                  <a:cubicBezTo>
                    <a:pt x="23959" y="44670"/>
                    <a:pt x="23711" y="44670"/>
                    <a:pt x="23339" y="44868"/>
                  </a:cubicBezTo>
                  <a:cubicBezTo>
                    <a:pt x="23289" y="44930"/>
                    <a:pt x="23289" y="45029"/>
                    <a:pt x="23190" y="45079"/>
                  </a:cubicBezTo>
                  <a:cubicBezTo>
                    <a:pt x="23140" y="45128"/>
                    <a:pt x="23091" y="45128"/>
                    <a:pt x="22979" y="45128"/>
                  </a:cubicBezTo>
                  <a:cubicBezTo>
                    <a:pt x="22946" y="45145"/>
                    <a:pt x="22913" y="45150"/>
                    <a:pt x="22878" y="45150"/>
                  </a:cubicBezTo>
                  <a:cubicBezTo>
                    <a:pt x="22807" y="45150"/>
                    <a:pt x="22727" y="45128"/>
                    <a:pt x="22620" y="45128"/>
                  </a:cubicBezTo>
                  <a:cubicBezTo>
                    <a:pt x="22521" y="45128"/>
                    <a:pt x="22471" y="45079"/>
                    <a:pt x="22360" y="45079"/>
                  </a:cubicBezTo>
                  <a:lnTo>
                    <a:pt x="20972" y="45079"/>
                  </a:lnTo>
                  <a:lnTo>
                    <a:pt x="21021" y="45339"/>
                  </a:lnTo>
                  <a:cubicBezTo>
                    <a:pt x="21120" y="45438"/>
                    <a:pt x="21281" y="45438"/>
                    <a:pt x="21381" y="45550"/>
                  </a:cubicBezTo>
                  <a:cubicBezTo>
                    <a:pt x="21480" y="45599"/>
                    <a:pt x="21542" y="45649"/>
                    <a:pt x="21591" y="45698"/>
                  </a:cubicBezTo>
                  <a:cubicBezTo>
                    <a:pt x="21641" y="45748"/>
                    <a:pt x="21641" y="45859"/>
                    <a:pt x="21690" y="45909"/>
                  </a:cubicBezTo>
                  <a:cubicBezTo>
                    <a:pt x="21740" y="45959"/>
                    <a:pt x="21740" y="46058"/>
                    <a:pt x="21790" y="46107"/>
                  </a:cubicBezTo>
                  <a:cubicBezTo>
                    <a:pt x="21851" y="46169"/>
                    <a:pt x="21901" y="46219"/>
                    <a:pt x="22000" y="46268"/>
                  </a:cubicBezTo>
                  <a:cubicBezTo>
                    <a:pt x="22033" y="46268"/>
                    <a:pt x="22094" y="46246"/>
                    <a:pt x="22145" y="46246"/>
                  </a:cubicBezTo>
                  <a:cubicBezTo>
                    <a:pt x="22171" y="46246"/>
                    <a:pt x="22194" y="46252"/>
                    <a:pt x="22211" y="46268"/>
                  </a:cubicBezTo>
                  <a:cubicBezTo>
                    <a:pt x="22360" y="46268"/>
                    <a:pt x="22471" y="46368"/>
                    <a:pt x="22620" y="46368"/>
                  </a:cubicBezTo>
                  <a:lnTo>
                    <a:pt x="23810" y="46368"/>
                  </a:lnTo>
                  <a:lnTo>
                    <a:pt x="23810" y="45599"/>
                  </a:lnTo>
                  <a:cubicBezTo>
                    <a:pt x="23859" y="45599"/>
                    <a:pt x="24020" y="45488"/>
                    <a:pt x="24070" y="45488"/>
                  </a:cubicBezTo>
                  <a:cubicBezTo>
                    <a:pt x="24219" y="45438"/>
                    <a:pt x="24330" y="45339"/>
                    <a:pt x="24479" y="45240"/>
                  </a:cubicBezTo>
                  <a:cubicBezTo>
                    <a:pt x="24529" y="45178"/>
                    <a:pt x="24578" y="45079"/>
                    <a:pt x="24690" y="45029"/>
                  </a:cubicBezTo>
                  <a:cubicBezTo>
                    <a:pt x="24723" y="45029"/>
                    <a:pt x="24778" y="45051"/>
                    <a:pt x="24811" y="45051"/>
                  </a:cubicBezTo>
                  <a:cubicBezTo>
                    <a:pt x="24827" y="45051"/>
                    <a:pt x="24839" y="45046"/>
                    <a:pt x="24839" y="45029"/>
                  </a:cubicBezTo>
                  <a:cubicBezTo>
                    <a:pt x="24888" y="44979"/>
                    <a:pt x="24888" y="44930"/>
                    <a:pt x="24888" y="44818"/>
                  </a:cubicBezTo>
                  <a:cubicBezTo>
                    <a:pt x="24950" y="44719"/>
                    <a:pt x="24950" y="44558"/>
                    <a:pt x="25000" y="44459"/>
                  </a:cubicBezTo>
                  <a:cubicBezTo>
                    <a:pt x="25049" y="44360"/>
                    <a:pt x="25049" y="44310"/>
                    <a:pt x="25049" y="44248"/>
                  </a:cubicBezTo>
                  <a:cubicBezTo>
                    <a:pt x="25148" y="44149"/>
                    <a:pt x="25198" y="44149"/>
                    <a:pt x="25260" y="44099"/>
                  </a:cubicBezTo>
                  <a:cubicBezTo>
                    <a:pt x="25276" y="44083"/>
                    <a:pt x="25298" y="44077"/>
                    <a:pt x="25322" y="44077"/>
                  </a:cubicBezTo>
                  <a:cubicBezTo>
                    <a:pt x="25370" y="44077"/>
                    <a:pt x="25425" y="44099"/>
                    <a:pt x="25458" y="44099"/>
                  </a:cubicBezTo>
                  <a:cubicBezTo>
                    <a:pt x="25619" y="44050"/>
                    <a:pt x="25669" y="44000"/>
                    <a:pt x="25818" y="43938"/>
                  </a:cubicBezTo>
                  <a:cubicBezTo>
                    <a:pt x="25818" y="43839"/>
                    <a:pt x="25880" y="43790"/>
                    <a:pt x="25880" y="43740"/>
                  </a:cubicBezTo>
                  <a:cubicBezTo>
                    <a:pt x="25880" y="43628"/>
                    <a:pt x="25818" y="43579"/>
                    <a:pt x="25818" y="43529"/>
                  </a:cubicBezTo>
                  <a:lnTo>
                    <a:pt x="25818" y="43319"/>
                  </a:lnTo>
                  <a:lnTo>
                    <a:pt x="24950" y="43319"/>
                  </a:lnTo>
                  <a:lnTo>
                    <a:pt x="24950" y="43071"/>
                  </a:lnTo>
                  <a:cubicBezTo>
                    <a:pt x="25000" y="42959"/>
                    <a:pt x="25000" y="42910"/>
                    <a:pt x="25000" y="42761"/>
                  </a:cubicBezTo>
                  <a:lnTo>
                    <a:pt x="25818" y="42761"/>
                  </a:lnTo>
                  <a:cubicBezTo>
                    <a:pt x="25979" y="42761"/>
                    <a:pt x="26078" y="42860"/>
                    <a:pt x="26239" y="42910"/>
                  </a:cubicBezTo>
                  <a:cubicBezTo>
                    <a:pt x="26289" y="42959"/>
                    <a:pt x="26338" y="43009"/>
                    <a:pt x="26437" y="43009"/>
                  </a:cubicBezTo>
                  <a:cubicBezTo>
                    <a:pt x="26499" y="43071"/>
                    <a:pt x="26499" y="43219"/>
                    <a:pt x="26599" y="43219"/>
                  </a:cubicBezTo>
                  <a:cubicBezTo>
                    <a:pt x="26698" y="43219"/>
                    <a:pt x="26747" y="43120"/>
                    <a:pt x="26809" y="43120"/>
                  </a:cubicBezTo>
                  <a:cubicBezTo>
                    <a:pt x="26698" y="42910"/>
                    <a:pt x="26599" y="42761"/>
                    <a:pt x="26599" y="42550"/>
                  </a:cubicBezTo>
                  <a:cubicBezTo>
                    <a:pt x="26549" y="42389"/>
                    <a:pt x="26599" y="42290"/>
                    <a:pt x="26599" y="42141"/>
                  </a:cubicBezTo>
                  <a:cubicBezTo>
                    <a:pt x="26437" y="42141"/>
                    <a:pt x="26388" y="42079"/>
                    <a:pt x="26289" y="42079"/>
                  </a:cubicBezTo>
                  <a:lnTo>
                    <a:pt x="26078" y="42079"/>
                  </a:lnTo>
                  <a:cubicBezTo>
                    <a:pt x="25979" y="42079"/>
                    <a:pt x="25979" y="41980"/>
                    <a:pt x="25880" y="41930"/>
                  </a:cubicBezTo>
                  <a:cubicBezTo>
                    <a:pt x="25768" y="41881"/>
                    <a:pt x="25719" y="41831"/>
                    <a:pt x="25669" y="41769"/>
                  </a:cubicBezTo>
                  <a:cubicBezTo>
                    <a:pt x="25619" y="41720"/>
                    <a:pt x="25570" y="41621"/>
                    <a:pt x="25458" y="41571"/>
                  </a:cubicBezTo>
                  <a:cubicBezTo>
                    <a:pt x="25433" y="41546"/>
                    <a:pt x="25396" y="41546"/>
                    <a:pt x="25359" y="41546"/>
                  </a:cubicBezTo>
                  <a:cubicBezTo>
                    <a:pt x="25322" y="41546"/>
                    <a:pt x="25285" y="41546"/>
                    <a:pt x="25260" y="41521"/>
                  </a:cubicBezTo>
                  <a:cubicBezTo>
                    <a:pt x="25198" y="41459"/>
                    <a:pt x="25148" y="41360"/>
                    <a:pt x="25049" y="41311"/>
                  </a:cubicBezTo>
                  <a:cubicBezTo>
                    <a:pt x="25016" y="41311"/>
                    <a:pt x="24956" y="41333"/>
                    <a:pt x="24904" y="41333"/>
                  </a:cubicBezTo>
                  <a:cubicBezTo>
                    <a:pt x="24878" y="41333"/>
                    <a:pt x="24855" y="41327"/>
                    <a:pt x="24839" y="41311"/>
                  </a:cubicBezTo>
                  <a:cubicBezTo>
                    <a:pt x="24789" y="41261"/>
                    <a:pt x="24789" y="41212"/>
                    <a:pt x="24739" y="41100"/>
                  </a:cubicBezTo>
                  <a:cubicBezTo>
                    <a:pt x="24690" y="41050"/>
                    <a:pt x="24739" y="40951"/>
                    <a:pt x="24690" y="40902"/>
                  </a:cubicBezTo>
                  <a:cubicBezTo>
                    <a:pt x="24657" y="40902"/>
                    <a:pt x="24596" y="40924"/>
                    <a:pt x="24545" y="40924"/>
                  </a:cubicBezTo>
                  <a:cubicBezTo>
                    <a:pt x="24519" y="40924"/>
                    <a:pt x="24496" y="40918"/>
                    <a:pt x="24479" y="40902"/>
                  </a:cubicBezTo>
                  <a:cubicBezTo>
                    <a:pt x="24413" y="40902"/>
                    <a:pt x="24369" y="40924"/>
                    <a:pt x="24329" y="40924"/>
                  </a:cubicBezTo>
                  <a:cubicBezTo>
                    <a:pt x="24308" y="40924"/>
                    <a:pt x="24289" y="40918"/>
                    <a:pt x="24268" y="40902"/>
                  </a:cubicBezTo>
                  <a:cubicBezTo>
                    <a:pt x="24169" y="40902"/>
                    <a:pt x="24120" y="40840"/>
                    <a:pt x="24070" y="40840"/>
                  </a:cubicBezTo>
                  <a:cubicBezTo>
                    <a:pt x="24020" y="40790"/>
                    <a:pt x="23909" y="40790"/>
                    <a:pt x="23859" y="40790"/>
                  </a:cubicBezTo>
                  <a:cubicBezTo>
                    <a:pt x="23810" y="40741"/>
                    <a:pt x="23810" y="40592"/>
                    <a:pt x="23760" y="40592"/>
                  </a:cubicBezTo>
                  <a:cubicBezTo>
                    <a:pt x="23711" y="40530"/>
                    <a:pt x="23649" y="40431"/>
                    <a:pt x="23550" y="40431"/>
                  </a:cubicBezTo>
                  <a:cubicBezTo>
                    <a:pt x="23533" y="40414"/>
                    <a:pt x="23516" y="40409"/>
                    <a:pt x="23498" y="40409"/>
                  </a:cubicBezTo>
                  <a:cubicBezTo>
                    <a:pt x="23460" y="40409"/>
                    <a:pt x="23413" y="40431"/>
                    <a:pt x="23339" y="40431"/>
                  </a:cubicBezTo>
                  <a:cubicBezTo>
                    <a:pt x="23289" y="40431"/>
                    <a:pt x="23240" y="40332"/>
                    <a:pt x="23140" y="40332"/>
                  </a:cubicBezTo>
                  <a:lnTo>
                    <a:pt x="22930" y="40332"/>
                  </a:lnTo>
                  <a:cubicBezTo>
                    <a:pt x="22979" y="40282"/>
                    <a:pt x="22930" y="40170"/>
                    <a:pt x="22930" y="40121"/>
                  </a:cubicBezTo>
                  <a:cubicBezTo>
                    <a:pt x="22979" y="40022"/>
                    <a:pt x="23091" y="40022"/>
                    <a:pt x="23091" y="39910"/>
                  </a:cubicBezTo>
                  <a:cubicBezTo>
                    <a:pt x="23091" y="39861"/>
                    <a:pt x="23029" y="39811"/>
                    <a:pt x="23029" y="39712"/>
                  </a:cubicBezTo>
                  <a:cubicBezTo>
                    <a:pt x="23029" y="39600"/>
                    <a:pt x="22979" y="39501"/>
                    <a:pt x="22930" y="39452"/>
                  </a:cubicBezTo>
                  <a:cubicBezTo>
                    <a:pt x="22831" y="39402"/>
                    <a:pt x="22781" y="39352"/>
                    <a:pt x="22719" y="39290"/>
                  </a:cubicBezTo>
                  <a:cubicBezTo>
                    <a:pt x="22471" y="39241"/>
                    <a:pt x="22310" y="39241"/>
                    <a:pt x="22099" y="39092"/>
                  </a:cubicBezTo>
                  <a:cubicBezTo>
                    <a:pt x="22050" y="39092"/>
                    <a:pt x="22050" y="38931"/>
                    <a:pt x="22000" y="38931"/>
                  </a:cubicBezTo>
                  <a:cubicBezTo>
                    <a:pt x="21984" y="38915"/>
                    <a:pt x="21962" y="38909"/>
                    <a:pt x="21937" y="38909"/>
                  </a:cubicBezTo>
                  <a:cubicBezTo>
                    <a:pt x="21889" y="38909"/>
                    <a:pt x="21831" y="38931"/>
                    <a:pt x="21790" y="38931"/>
                  </a:cubicBezTo>
                  <a:cubicBezTo>
                    <a:pt x="21740" y="38881"/>
                    <a:pt x="21740" y="38782"/>
                    <a:pt x="21740" y="38733"/>
                  </a:cubicBezTo>
                  <a:cubicBezTo>
                    <a:pt x="21690" y="38522"/>
                    <a:pt x="21740" y="38423"/>
                    <a:pt x="21740" y="38262"/>
                  </a:cubicBezTo>
                  <a:cubicBezTo>
                    <a:pt x="21591" y="38262"/>
                    <a:pt x="21480" y="38212"/>
                    <a:pt x="21281" y="38212"/>
                  </a:cubicBezTo>
                  <a:lnTo>
                    <a:pt x="20860" y="38212"/>
                  </a:lnTo>
                  <a:lnTo>
                    <a:pt x="20860" y="37692"/>
                  </a:lnTo>
                  <a:lnTo>
                    <a:pt x="21071" y="37493"/>
                  </a:lnTo>
                  <a:cubicBezTo>
                    <a:pt x="21120" y="37431"/>
                    <a:pt x="21232" y="37431"/>
                    <a:pt x="21232" y="37332"/>
                  </a:cubicBezTo>
                  <a:lnTo>
                    <a:pt x="21232" y="37233"/>
                  </a:lnTo>
                  <a:cubicBezTo>
                    <a:pt x="21232" y="37183"/>
                    <a:pt x="21232" y="37122"/>
                    <a:pt x="21170" y="37072"/>
                  </a:cubicBezTo>
                  <a:cubicBezTo>
                    <a:pt x="21170" y="36973"/>
                    <a:pt x="21021" y="36973"/>
                    <a:pt x="21021" y="36874"/>
                  </a:cubicBezTo>
                  <a:cubicBezTo>
                    <a:pt x="21021" y="36712"/>
                    <a:pt x="21071" y="36613"/>
                    <a:pt x="21120" y="36564"/>
                  </a:cubicBezTo>
                  <a:cubicBezTo>
                    <a:pt x="21232" y="36502"/>
                    <a:pt x="21331" y="36502"/>
                    <a:pt x="21430" y="36502"/>
                  </a:cubicBezTo>
                  <a:cubicBezTo>
                    <a:pt x="21542" y="36502"/>
                    <a:pt x="21641" y="36502"/>
                    <a:pt x="21740" y="36564"/>
                  </a:cubicBezTo>
                  <a:cubicBezTo>
                    <a:pt x="21851" y="36613"/>
                    <a:pt x="21901" y="36613"/>
                    <a:pt x="21951" y="36712"/>
                  </a:cubicBezTo>
                  <a:cubicBezTo>
                    <a:pt x="22000" y="36762"/>
                    <a:pt x="21951" y="36874"/>
                    <a:pt x="22000" y="36973"/>
                  </a:cubicBezTo>
                  <a:cubicBezTo>
                    <a:pt x="22050" y="37022"/>
                    <a:pt x="22050" y="37122"/>
                    <a:pt x="22099" y="37183"/>
                  </a:cubicBezTo>
                  <a:cubicBezTo>
                    <a:pt x="22141" y="37183"/>
                    <a:pt x="22199" y="37156"/>
                    <a:pt x="22247" y="37156"/>
                  </a:cubicBezTo>
                  <a:cubicBezTo>
                    <a:pt x="22272" y="37156"/>
                    <a:pt x="22294" y="37163"/>
                    <a:pt x="22310" y="37183"/>
                  </a:cubicBezTo>
                  <a:lnTo>
                    <a:pt x="22521" y="37183"/>
                  </a:lnTo>
                  <a:cubicBezTo>
                    <a:pt x="22570" y="37233"/>
                    <a:pt x="22620" y="37283"/>
                    <a:pt x="22719" y="37332"/>
                  </a:cubicBezTo>
                  <a:cubicBezTo>
                    <a:pt x="22781" y="37382"/>
                    <a:pt x="22781" y="37493"/>
                    <a:pt x="22880" y="37543"/>
                  </a:cubicBezTo>
                  <a:cubicBezTo>
                    <a:pt x="22930" y="37592"/>
                    <a:pt x="22979" y="37642"/>
                    <a:pt x="23029" y="37642"/>
                  </a:cubicBezTo>
                  <a:cubicBezTo>
                    <a:pt x="23066" y="37659"/>
                    <a:pt x="23096" y="37664"/>
                    <a:pt x="23122" y="37664"/>
                  </a:cubicBezTo>
                  <a:cubicBezTo>
                    <a:pt x="23174" y="37664"/>
                    <a:pt x="23207" y="37642"/>
                    <a:pt x="23240" y="37642"/>
                  </a:cubicBezTo>
                  <a:cubicBezTo>
                    <a:pt x="23339" y="37692"/>
                    <a:pt x="23401" y="37741"/>
                    <a:pt x="23450" y="37803"/>
                  </a:cubicBezTo>
                  <a:cubicBezTo>
                    <a:pt x="23550" y="37853"/>
                    <a:pt x="23599" y="37952"/>
                    <a:pt x="23599" y="38051"/>
                  </a:cubicBezTo>
                  <a:cubicBezTo>
                    <a:pt x="23649" y="38212"/>
                    <a:pt x="23649" y="38423"/>
                    <a:pt x="23760" y="38522"/>
                  </a:cubicBezTo>
                  <a:cubicBezTo>
                    <a:pt x="23793" y="38522"/>
                    <a:pt x="23848" y="38500"/>
                    <a:pt x="23896" y="38500"/>
                  </a:cubicBezTo>
                  <a:cubicBezTo>
                    <a:pt x="23920" y="38500"/>
                    <a:pt x="23942" y="38506"/>
                    <a:pt x="23959" y="38522"/>
                  </a:cubicBezTo>
                  <a:cubicBezTo>
                    <a:pt x="24120" y="38572"/>
                    <a:pt x="24219" y="38733"/>
                    <a:pt x="24380" y="38832"/>
                  </a:cubicBezTo>
                  <a:cubicBezTo>
                    <a:pt x="24430" y="38832"/>
                    <a:pt x="24479" y="38881"/>
                    <a:pt x="24578" y="38931"/>
                  </a:cubicBezTo>
                  <a:cubicBezTo>
                    <a:pt x="24640" y="38931"/>
                    <a:pt x="24640" y="39043"/>
                    <a:pt x="24739" y="39092"/>
                  </a:cubicBezTo>
                  <a:cubicBezTo>
                    <a:pt x="24839" y="39241"/>
                    <a:pt x="25000" y="39290"/>
                    <a:pt x="25148" y="39290"/>
                  </a:cubicBezTo>
                  <a:cubicBezTo>
                    <a:pt x="25229" y="39321"/>
                    <a:pt x="25306" y="39321"/>
                    <a:pt x="25378" y="39321"/>
                  </a:cubicBezTo>
                  <a:cubicBezTo>
                    <a:pt x="25449" y="39321"/>
                    <a:pt x="25514" y="39321"/>
                    <a:pt x="25570" y="39352"/>
                  </a:cubicBezTo>
                  <a:cubicBezTo>
                    <a:pt x="25619" y="39402"/>
                    <a:pt x="25570" y="39501"/>
                    <a:pt x="25619" y="39551"/>
                  </a:cubicBezTo>
                  <a:cubicBezTo>
                    <a:pt x="25669" y="39662"/>
                    <a:pt x="25719" y="39712"/>
                    <a:pt x="25768" y="39761"/>
                  </a:cubicBezTo>
                  <a:cubicBezTo>
                    <a:pt x="25818" y="39811"/>
                    <a:pt x="25880" y="39811"/>
                    <a:pt x="25979" y="39861"/>
                  </a:cubicBezTo>
                  <a:cubicBezTo>
                    <a:pt x="26128" y="39972"/>
                    <a:pt x="26239" y="39972"/>
                    <a:pt x="26388" y="40071"/>
                  </a:cubicBezTo>
                  <a:cubicBezTo>
                    <a:pt x="26648" y="40220"/>
                    <a:pt x="26698" y="40480"/>
                    <a:pt x="26958" y="40592"/>
                  </a:cubicBezTo>
                  <a:cubicBezTo>
                    <a:pt x="27119" y="40641"/>
                    <a:pt x="27268" y="40592"/>
                    <a:pt x="27367" y="40691"/>
                  </a:cubicBezTo>
                  <a:cubicBezTo>
                    <a:pt x="27478" y="40691"/>
                    <a:pt x="27528" y="40741"/>
                    <a:pt x="27578" y="40840"/>
                  </a:cubicBezTo>
                  <a:cubicBezTo>
                    <a:pt x="27627" y="40840"/>
                    <a:pt x="27578" y="40951"/>
                    <a:pt x="27627" y="41001"/>
                  </a:cubicBezTo>
                  <a:cubicBezTo>
                    <a:pt x="27677" y="41100"/>
                    <a:pt x="27788" y="41100"/>
                    <a:pt x="27788" y="41212"/>
                  </a:cubicBezTo>
                  <a:cubicBezTo>
                    <a:pt x="27788" y="41311"/>
                    <a:pt x="27677" y="41360"/>
                    <a:pt x="27677" y="41410"/>
                  </a:cubicBezTo>
                  <a:cubicBezTo>
                    <a:pt x="27627" y="41521"/>
                    <a:pt x="27528" y="41459"/>
                    <a:pt x="27478" y="41571"/>
                  </a:cubicBezTo>
                  <a:lnTo>
                    <a:pt x="27478" y="41769"/>
                  </a:lnTo>
                  <a:cubicBezTo>
                    <a:pt x="27478" y="41881"/>
                    <a:pt x="27429" y="41980"/>
                    <a:pt x="27429" y="42079"/>
                  </a:cubicBezTo>
                  <a:cubicBezTo>
                    <a:pt x="27429" y="42191"/>
                    <a:pt x="27429" y="42290"/>
                    <a:pt x="27478" y="42389"/>
                  </a:cubicBezTo>
                  <a:cubicBezTo>
                    <a:pt x="27578" y="42550"/>
                    <a:pt x="27838" y="42550"/>
                    <a:pt x="27838" y="42699"/>
                  </a:cubicBezTo>
                  <a:cubicBezTo>
                    <a:pt x="27838" y="42860"/>
                    <a:pt x="27739" y="43009"/>
                    <a:pt x="27788" y="43120"/>
                  </a:cubicBezTo>
                  <a:cubicBezTo>
                    <a:pt x="27838" y="43269"/>
                    <a:pt x="27937" y="43430"/>
                    <a:pt x="28049" y="43529"/>
                  </a:cubicBezTo>
                  <a:cubicBezTo>
                    <a:pt x="28098" y="43579"/>
                    <a:pt x="28049" y="43690"/>
                    <a:pt x="28148" y="43740"/>
                  </a:cubicBezTo>
                  <a:cubicBezTo>
                    <a:pt x="28164" y="43757"/>
                    <a:pt x="28181" y="43762"/>
                    <a:pt x="28200" y="43762"/>
                  </a:cubicBezTo>
                  <a:cubicBezTo>
                    <a:pt x="28237" y="43762"/>
                    <a:pt x="28284" y="43740"/>
                    <a:pt x="28358" y="43740"/>
                  </a:cubicBezTo>
                  <a:lnTo>
                    <a:pt x="28507" y="43740"/>
                  </a:lnTo>
                  <a:cubicBezTo>
                    <a:pt x="28668" y="43740"/>
                    <a:pt x="28718" y="43790"/>
                    <a:pt x="28817" y="43790"/>
                  </a:cubicBezTo>
                  <a:cubicBezTo>
                    <a:pt x="28867" y="43839"/>
                    <a:pt x="28916" y="43839"/>
                    <a:pt x="28916" y="43839"/>
                  </a:cubicBezTo>
                  <a:lnTo>
                    <a:pt x="28916" y="44620"/>
                  </a:lnTo>
                  <a:lnTo>
                    <a:pt x="28458" y="44620"/>
                  </a:lnTo>
                  <a:cubicBezTo>
                    <a:pt x="28408" y="44558"/>
                    <a:pt x="28507" y="44459"/>
                    <a:pt x="28458" y="44459"/>
                  </a:cubicBezTo>
                  <a:cubicBezTo>
                    <a:pt x="28358" y="44409"/>
                    <a:pt x="28297" y="44409"/>
                    <a:pt x="28247" y="44409"/>
                  </a:cubicBezTo>
                  <a:cubicBezTo>
                    <a:pt x="28148" y="44409"/>
                    <a:pt x="28098" y="44459"/>
                    <a:pt x="28049" y="44508"/>
                  </a:cubicBezTo>
                  <a:cubicBezTo>
                    <a:pt x="28049" y="44558"/>
                    <a:pt x="28049" y="44620"/>
                    <a:pt x="28098" y="44670"/>
                  </a:cubicBezTo>
                  <a:cubicBezTo>
                    <a:pt x="28098" y="44769"/>
                    <a:pt x="28197" y="44818"/>
                    <a:pt x="28247" y="44868"/>
                  </a:cubicBezTo>
                  <a:cubicBezTo>
                    <a:pt x="28358" y="45029"/>
                    <a:pt x="28408" y="45178"/>
                    <a:pt x="28507" y="45289"/>
                  </a:cubicBezTo>
                  <a:cubicBezTo>
                    <a:pt x="28606" y="45339"/>
                    <a:pt x="28668" y="45339"/>
                    <a:pt x="28718" y="45388"/>
                  </a:cubicBezTo>
                  <a:cubicBezTo>
                    <a:pt x="28768" y="45438"/>
                    <a:pt x="28817" y="45438"/>
                    <a:pt x="28817" y="45488"/>
                  </a:cubicBezTo>
                  <a:cubicBezTo>
                    <a:pt x="28867" y="45488"/>
                    <a:pt x="28867" y="45550"/>
                    <a:pt x="28916" y="45599"/>
                  </a:cubicBezTo>
                  <a:cubicBezTo>
                    <a:pt x="28978" y="45488"/>
                    <a:pt x="29077" y="45488"/>
                    <a:pt x="29127" y="45438"/>
                  </a:cubicBezTo>
                  <a:cubicBezTo>
                    <a:pt x="29177" y="45388"/>
                    <a:pt x="29177" y="45289"/>
                    <a:pt x="29177" y="45240"/>
                  </a:cubicBezTo>
                  <a:cubicBezTo>
                    <a:pt x="29226" y="45178"/>
                    <a:pt x="29338" y="45178"/>
                    <a:pt x="29387" y="45079"/>
                  </a:cubicBezTo>
                  <a:cubicBezTo>
                    <a:pt x="29387" y="45128"/>
                    <a:pt x="29387" y="45240"/>
                    <a:pt x="29437" y="45289"/>
                  </a:cubicBezTo>
                  <a:cubicBezTo>
                    <a:pt x="29437" y="45339"/>
                    <a:pt x="29437" y="45438"/>
                    <a:pt x="29486" y="45488"/>
                  </a:cubicBezTo>
                  <a:cubicBezTo>
                    <a:pt x="29598" y="45649"/>
                    <a:pt x="29796" y="45599"/>
                    <a:pt x="29908" y="45748"/>
                  </a:cubicBezTo>
                  <a:cubicBezTo>
                    <a:pt x="29957" y="45909"/>
                    <a:pt x="29846" y="46008"/>
                    <a:pt x="29846" y="46219"/>
                  </a:cubicBezTo>
                  <a:lnTo>
                    <a:pt x="29846" y="46368"/>
                  </a:lnTo>
                  <a:cubicBezTo>
                    <a:pt x="29846" y="46529"/>
                    <a:pt x="30007" y="46529"/>
                    <a:pt x="30106" y="46578"/>
                  </a:cubicBezTo>
                  <a:lnTo>
                    <a:pt x="30527" y="46578"/>
                  </a:lnTo>
                  <a:cubicBezTo>
                    <a:pt x="30594" y="46578"/>
                    <a:pt x="30638" y="46600"/>
                    <a:pt x="30674" y="46600"/>
                  </a:cubicBezTo>
                  <a:cubicBezTo>
                    <a:pt x="30693" y="46600"/>
                    <a:pt x="30709" y="46595"/>
                    <a:pt x="30726" y="46578"/>
                  </a:cubicBezTo>
                  <a:cubicBezTo>
                    <a:pt x="30775" y="46578"/>
                    <a:pt x="30887" y="46578"/>
                    <a:pt x="30936" y="46529"/>
                  </a:cubicBezTo>
                  <a:cubicBezTo>
                    <a:pt x="30986" y="46529"/>
                    <a:pt x="30986" y="46417"/>
                    <a:pt x="31036" y="46368"/>
                  </a:cubicBezTo>
                  <a:cubicBezTo>
                    <a:pt x="31085" y="46268"/>
                    <a:pt x="31197" y="46268"/>
                    <a:pt x="31246" y="46219"/>
                  </a:cubicBezTo>
                  <a:lnTo>
                    <a:pt x="31246" y="46008"/>
                  </a:lnTo>
                  <a:lnTo>
                    <a:pt x="31246" y="45797"/>
                  </a:lnTo>
                  <a:cubicBezTo>
                    <a:pt x="31246" y="45698"/>
                    <a:pt x="31147" y="45698"/>
                    <a:pt x="31147" y="45599"/>
                  </a:cubicBezTo>
                  <a:cubicBezTo>
                    <a:pt x="31147" y="45488"/>
                    <a:pt x="31246" y="45438"/>
                    <a:pt x="31296" y="45388"/>
                  </a:cubicBezTo>
                  <a:cubicBezTo>
                    <a:pt x="31346" y="45339"/>
                    <a:pt x="31395" y="45289"/>
                    <a:pt x="31507" y="45289"/>
                  </a:cubicBezTo>
                  <a:cubicBezTo>
                    <a:pt x="31556" y="45289"/>
                    <a:pt x="31655" y="45339"/>
                    <a:pt x="31705" y="45339"/>
                  </a:cubicBezTo>
                  <a:cubicBezTo>
                    <a:pt x="31816" y="45388"/>
                    <a:pt x="31816" y="45550"/>
                    <a:pt x="31916" y="45550"/>
                  </a:cubicBezTo>
                  <a:lnTo>
                    <a:pt x="32275" y="45550"/>
                  </a:lnTo>
                  <a:cubicBezTo>
                    <a:pt x="32387" y="45550"/>
                    <a:pt x="32436" y="45488"/>
                    <a:pt x="32535" y="45488"/>
                  </a:cubicBezTo>
                  <a:lnTo>
                    <a:pt x="32535" y="45029"/>
                  </a:lnTo>
                  <a:cubicBezTo>
                    <a:pt x="32535" y="44979"/>
                    <a:pt x="32585" y="44930"/>
                    <a:pt x="32585" y="44818"/>
                  </a:cubicBezTo>
                  <a:lnTo>
                    <a:pt x="32585" y="44719"/>
                  </a:lnTo>
                  <a:cubicBezTo>
                    <a:pt x="32692" y="44719"/>
                    <a:pt x="32772" y="44741"/>
                    <a:pt x="32861" y="44741"/>
                  </a:cubicBezTo>
                  <a:cubicBezTo>
                    <a:pt x="32906" y="44741"/>
                    <a:pt x="32953" y="44736"/>
                    <a:pt x="33006" y="44719"/>
                  </a:cubicBezTo>
                  <a:cubicBezTo>
                    <a:pt x="33056" y="44719"/>
                    <a:pt x="33105" y="44719"/>
                    <a:pt x="33205" y="44670"/>
                  </a:cubicBezTo>
                  <a:cubicBezTo>
                    <a:pt x="33155" y="44620"/>
                    <a:pt x="33105" y="44508"/>
                    <a:pt x="33056" y="44459"/>
                  </a:cubicBezTo>
                  <a:cubicBezTo>
                    <a:pt x="33006" y="44360"/>
                    <a:pt x="32944" y="44360"/>
                    <a:pt x="32845" y="44310"/>
                  </a:cubicBezTo>
                  <a:cubicBezTo>
                    <a:pt x="32796" y="44199"/>
                    <a:pt x="32746" y="44099"/>
                    <a:pt x="32635" y="44099"/>
                  </a:cubicBezTo>
                  <a:cubicBezTo>
                    <a:pt x="32618" y="44083"/>
                    <a:pt x="32596" y="44077"/>
                    <a:pt x="32570" y="44077"/>
                  </a:cubicBezTo>
                  <a:cubicBezTo>
                    <a:pt x="32519" y="44077"/>
                    <a:pt x="32453" y="44099"/>
                    <a:pt x="32387" y="44099"/>
                  </a:cubicBezTo>
                  <a:cubicBezTo>
                    <a:pt x="32436" y="44248"/>
                    <a:pt x="32436" y="44360"/>
                    <a:pt x="32436" y="44508"/>
                  </a:cubicBezTo>
                  <a:cubicBezTo>
                    <a:pt x="32436" y="44558"/>
                    <a:pt x="32436" y="44620"/>
                    <a:pt x="32387" y="44670"/>
                  </a:cubicBezTo>
                  <a:cubicBezTo>
                    <a:pt x="32312" y="44670"/>
                    <a:pt x="32265" y="44692"/>
                    <a:pt x="32213" y="44692"/>
                  </a:cubicBezTo>
                  <a:cubicBezTo>
                    <a:pt x="32187" y="44692"/>
                    <a:pt x="32159" y="44686"/>
                    <a:pt x="32126" y="44670"/>
                  </a:cubicBezTo>
                  <a:cubicBezTo>
                    <a:pt x="32077" y="44670"/>
                    <a:pt x="32015" y="44670"/>
                    <a:pt x="31965" y="44620"/>
                  </a:cubicBezTo>
                  <a:cubicBezTo>
                    <a:pt x="31866" y="44620"/>
                    <a:pt x="31866" y="44459"/>
                    <a:pt x="31816" y="44409"/>
                  </a:cubicBezTo>
                  <a:cubicBezTo>
                    <a:pt x="31767" y="44310"/>
                    <a:pt x="31606" y="44310"/>
                    <a:pt x="31606" y="44248"/>
                  </a:cubicBezTo>
                  <a:lnTo>
                    <a:pt x="31606" y="44050"/>
                  </a:lnTo>
                  <a:cubicBezTo>
                    <a:pt x="31606" y="44000"/>
                    <a:pt x="31556" y="43889"/>
                    <a:pt x="31556" y="43839"/>
                  </a:cubicBezTo>
                  <a:cubicBezTo>
                    <a:pt x="31556" y="43790"/>
                    <a:pt x="31507" y="43690"/>
                    <a:pt x="31507" y="43628"/>
                  </a:cubicBezTo>
                  <a:cubicBezTo>
                    <a:pt x="31457" y="43579"/>
                    <a:pt x="31457" y="43480"/>
                    <a:pt x="31395" y="43430"/>
                  </a:cubicBezTo>
                  <a:cubicBezTo>
                    <a:pt x="31370" y="43405"/>
                    <a:pt x="31333" y="43405"/>
                    <a:pt x="31296" y="43405"/>
                  </a:cubicBezTo>
                  <a:cubicBezTo>
                    <a:pt x="31259" y="43405"/>
                    <a:pt x="31222" y="43405"/>
                    <a:pt x="31197" y="43381"/>
                  </a:cubicBezTo>
                  <a:lnTo>
                    <a:pt x="30986" y="43381"/>
                  </a:lnTo>
                  <a:cubicBezTo>
                    <a:pt x="30887" y="43381"/>
                    <a:pt x="30837" y="43269"/>
                    <a:pt x="30775" y="43170"/>
                  </a:cubicBezTo>
                  <a:cubicBezTo>
                    <a:pt x="30726" y="43120"/>
                    <a:pt x="30627" y="43120"/>
                    <a:pt x="30577" y="43009"/>
                  </a:cubicBezTo>
                  <a:lnTo>
                    <a:pt x="30577" y="42810"/>
                  </a:lnTo>
                  <a:lnTo>
                    <a:pt x="30577" y="42649"/>
                  </a:lnTo>
                  <a:cubicBezTo>
                    <a:pt x="30627" y="42550"/>
                    <a:pt x="30726" y="42501"/>
                    <a:pt x="30726" y="42451"/>
                  </a:cubicBezTo>
                  <a:lnTo>
                    <a:pt x="30936" y="42550"/>
                  </a:lnTo>
                  <a:cubicBezTo>
                    <a:pt x="31036" y="42550"/>
                    <a:pt x="31085" y="42649"/>
                    <a:pt x="31147" y="42649"/>
                  </a:cubicBezTo>
                  <a:cubicBezTo>
                    <a:pt x="31197" y="42699"/>
                    <a:pt x="31246" y="42810"/>
                    <a:pt x="31346" y="42810"/>
                  </a:cubicBezTo>
                  <a:cubicBezTo>
                    <a:pt x="31399" y="42827"/>
                    <a:pt x="31446" y="42833"/>
                    <a:pt x="31491" y="42833"/>
                  </a:cubicBezTo>
                  <a:cubicBezTo>
                    <a:pt x="31580" y="42833"/>
                    <a:pt x="31659" y="42810"/>
                    <a:pt x="31767" y="42810"/>
                  </a:cubicBezTo>
                  <a:lnTo>
                    <a:pt x="32126" y="42810"/>
                  </a:lnTo>
                  <a:cubicBezTo>
                    <a:pt x="32226" y="42810"/>
                    <a:pt x="32275" y="42699"/>
                    <a:pt x="32325" y="42649"/>
                  </a:cubicBezTo>
                  <a:cubicBezTo>
                    <a:pt x="32275" y="42600"/>
                    <a:pt x="32275" y="42550"/>
                    <a:pt x="32176" y="42501"/>
                  </a:cubicBezTo>
                  <a:cubicBezTo>
                    <a:pt x="32126" y="42451"/>
                    <a:pt x="32077" y="42451"/>
                    <a:pt x="32015" y="42451"/>
                  </a:cubicBezTo>
                  <a:cubicBezTo>
                    <a:pt x="32077" y="42339"/>
                    <a:pt x="32077" y="42290"/>
                    <a:pt x="32126" y="42240"/>
                  </a:cubicBezTo>
                  <a:cubicBezTo>
                    <a:pt x="32226" y="42141"/>
                    <a:pt x="32226" y="42030"/>
                    <a:pt x="32325" y="42030"/>
                  </a:cubicBezTo>
                  <a:cubicBezTo>
                    <a:pt x="32395" y="42013"/>
                    <a:pt x="32453" y="42008"/>
                    <a:pt x="32505" y="42008"/>
                  </a:cubicBezTo>
                  <a:cubicBezTo>
                    <a:pt x="32608" y="42008"/>
                    <a:pt x="32688" y="42030"/>
                    <a:pt x="32796" y="42030"/>
                  </a:cubicBezTo>
                  <a:cubicBezTo>
                    <a:pt x="32936" y="42030"/>
                    <a:pt x="33027" y="42008"/>
                    <a:pt x="33116" y="42008"/>
                  </a:cubicBezTo>
                  <a:cubicBezTo>
                    <a:pt x="33161" y="42008"/>
                    <a:pt x="33205" y="42013"/>
                    <a:pt x="33254" y="42030"/>
                  </a:cubicBezTo>
                  <a:cubicBezTo>
                    <a:pt x="33316" y="42030"/>
                    <a:pt x="33415" y="42079"/>
                    <a:pt x="33465" y="42079"/>
                  </a:cubicBezTo>
                  <a:cubicBezTo>
                    <a:pt x="33515" y="42079"/>
                    <a:pt x="33564" y="42141"/>
                    <a:pt x="33676" y="42191"/>
                  </a:cubicBezTo>
                  <a:cubicBezTo>
                    <a:pt x="33725" y="42191"/>
                    <a:pt x="33775" y="42339"/>
                    <a:pt x="33874" y="42389"/>
                  </a:cubicBezTo>
                  <a:cubicBezTo>
                    <a:pt x="33915" y="42389"/>
                    <a:pt x="33951" y="42367"/>
                    <a:pt x="33985" y="42367"/>
                  </a:cubicBezTo>
                  <a:cubicBezTo>
                    <a:pt x="34002" y="42367"/>
                    <a:pt x="34019" y="42373"/>
                    <a:pt x="34035" y="42389"/>
                  </a:cubicBezTo>
                  <a:cubicBezTo>
                    <a:pt x="34134" y="42389"/>
                    <a:pt x="34184" y="42389"/>
                    <a:pt x="34246" y="42451"/>
                  </a:cubicBezTo>
                  <a:cubicBezTo>
                    <a:pt x="34295" y="42501"/>
                    <a:pt x="34295" y="42550"/>
                    <a:pt x="34295" y="42649"/>
                  </a:cubicBezTo>
                  <a:cubicBezTo>
                    <a:pt x="34345" y="42699"/>
                    <a:pt x="34295" y="42761"/>
                    <a:pt x="34295" y="42810"/>
                  </a:cubicBezTo>
                  <a:cubicBezTo>
                    <a:pt x="34345" y="42860"/>
                    <a:pt x="34444" y="42860"/>
                    <a:pt x="34494" y="42860"/>
                  </a:cubicBezTo>
                  <a:cubicBezTo>
                    <a:pt x="34605" y="42910"/>
                    <a:pt x="34655" y="43009"/>
                    <a:pt x="34704" y="43009"/>
                  </a:cubicBezTo>
                  <a:lnTo>
                    <a:pt x="34655" y="43219"/>
                  </a:lnTo>
                  <a:cubicBezTo>
                    <a:pt x="34630" y="43244"/>
                    <a:pt x="34590" y="43244"/>
                    <a:pt x="34549" y="43244"/>
                  </a:cubicBezTo>
                  <a:cubicBezTo>
                    <a:pt x="34509" y="43244"/>
                    <a:pt x="34469" y="43244"/>
                    <a:pt x="34444" y="43269"/>
                  </a:cubicBezTo>
                  <a:cubicBezTo>
                    <a:pt x="34395" y="43319"/>
                    <a:pt x="34246" y="43381"/>
                    <a:pt x="34246" y="43480"/>
                  </a:cubicBezTo>
                  <a:cubicBezTo>
                    <a:pt x="34246" y="43690"/>
                    <a:pt x="34295" y="43839"/>
                    <a:pt x="34444" y="44000"/>
                  </a:cubicBezTo>
                  <a:cubicBezTo>
                    <a:pt x="34605" y="44099"/>
                    <a:pt x="34704" y="44099"/>
                    <a:pt x="34865" y="44199"/>
                  </a:cubicBezTo>
                  <a:cubicBezTo>
                    <a:pt x="35014" y="44310"/>
                    <a:pt x="35014" y="44508"/>
                    <a:pt x="35014" y="44769"/>
                  </a:cubicBezTo>
                  <a:lnTo>
                    <a:pt x="34965" y="44818"/>
                  </a:lnTo>
                  <a:cubicBezTo>
                    <a:pt x="34965" y="44930"/>
                    <a:pt x="35014" y="44979"/>
                    <a:pt x="35014" y="45029"/>
                  </a:cubicBezTo>
                  <a:cubicBezTo>
                    <a:pt x="35014" y="45128"/>
                    <a:pt x="34965" y="45178"/>
                    <a:pt x="34965" y="45240"/>
                  </a:cubicBezTo>
                  <a:lnTo>
                    <a:pt x="34965" y="45388"/>
                  </a:lnTo>
                  <a:cubicBezTo>
                    <a:pt x="34965" y="45488"/>
                    <a:pt x="35014" y="45550"/>
                    <a:pt x="35014" y="45599"/>
                  </a:cubicBezTo>
                  <a:cubicBezTo>
                    <a:pt x="35064" y="45698"/>
                    <a:pt x="35113" y="45748"/>
                    <a:pt x="35175" y="45797"/>
                  </a:cubicBezTo>
                  <a:cubicBezTo>
                    <a:pt x="35225" y="45859"/>
                    <a:pt x="35225" y="45909"/>
                    <a:pt x="35274" y="45959"/>
                  </a:cubicBezTo>
                  <a:cubicBezTo>
                    <a:pt x="35274" y="45959"/>
                    <a:pt x="35324" y="46008"/>
                    <a:pt x="35324" y="46058"/>
                  </a:cubicBezTo>
                  <a:cubicBezTo>
                    <a:pt x="35374" y="46058"/>
                    <a:pt x="35423" y="46058"/>
                    <a:pt x="35423" y="46107"/>
                  </a:cubicBezTo>
                  <a:cubicBezTo>
                    <a:pt x="35485" y="46107"/>
                    <a:pt x="35485" y="46169"/>
                    <a:pt x="35535" y="46219"/>
                  </a:cubicBezTo>
                  <a:cubicBezTo>
                    <a:pt x="35535" y="46219"/>
                    <a:pt x="35584" y="46268"/>
                    <a:pt x="35634" y="46318"/>
                  </a:cubicBezTo>
                  <a:cubicBezTo>
                    <a:pt x="35684" y="46318"/>
                    <a:pt x="35684" y="46318"/>
                    <a:pt x="35733" y="46368"/>
                  </a:cubicBezTo>
                  <a:cubicBezTo>
                    <a:pt x="35795" y="46417"/>
                    <a:pt x="35845" y="46479"/>
                    <a:pt x="35845" y="46529"/>
                  </a:cubicBezTo>
                  <a:cubicBezTo>
                    <a:pt x="35845" y="46578"/>
                    <a:pt x="35845" y="46628"/>
                    <a:pt x="35795" y="46677"/>
                  </a:cubicBezTo>
                  <a:cubicBezTo>
                    <a:pt x="35795" y="46727"/>
                    <a:pt x="35733" y="46727"/>
                    <a:pt x="35733" y="46789"/>
                  </a:cubicBezTo>
                  <a:cubicBezTo>
                    <a:pt x="35684" y="46839"/>
                    <a:pt x="35684" y="46839"/>
                    <a:pt x="35684" y="46888"/>
                  </a:cubicBezTo>
                  <a:cubicBezTo>
                    <a:pt x="35634" y="46938"/>
                    <a:pt x="35634" y="46987"/>
                    <a:pt x="35634" y="47037"/>
                  </a:cubicBezTo>
                  <a:lnTo>
                    <a:pt x="35634" y="47198"/>
                  </a:lnTo>
                  <a:lnTo>
                    <a:pt x="35634" y="47508"/>
                  </a:lnTo>
                  <a:cubicBezTo>
                    <a:pt x="35634" y="47557"/>
                    <a:pt x="35684" y="47557"/>
                    <a:pt x="35684" y="47607"/>
                  </a:cubicBezTo>
                  <a:cubicBezTo>
                    <a:pt x="35684" y="47657"/>
                    <a:pt x="35733" y="47657"/>
                    <a:pt x="35795" y="47719"/>
                  </a:cubicBezTo>
                  <a:cubicBezTo>
                    <a:pt x="35845" y="47719"/>
                    <a:pt x="35845" y="47768"/>
                    <a:pt x="35894" y="47768"/>
                  </a:cubicBezTo>
                  <a:cubicBezTo>
                    <a:pt x="35993" y="47768"/>
                    <a:pt x="36043" y="47657"/>
                    <a:pt x="36105" y="47557"/>
                  </a:cubicBezTo>
                  <a:lnTo>
                    <a:pt x="36105" y="47458"/>
                  </a:lnTo>
                  <a:cubicBezTo>
                    <a:pt x="36154" y="47409"/>
                    <a:pt x="36154" y="47347"/>
                    <a:pt x="36154" y="47297"/>
                  </a:cubicBezTo>
                  <a:cubicBezTo>
                    <a:pt x="36154" y="47248"/>
                    <a:pt x="36204" y="47248"/>
                    <a:pt x="36204" y="47198"/>
                  </a:cubicBezTo>
                  <a:lnTo>
                    <a:pt x="36204" y="46888"/>
                  </a:lnTo>
                  <a:cubicBezTo>
                    <a:pt x="36204" y="46839"/>
                    <a:pt x="36154" y="46839"/>
                    <a:pt x="36154" y="46789"/>
                  </a:cubicBezTo>
                  <a:cubicBezTo>
                    <a:pt x="36154" y="46677"/>
                    <a:pt x="36204" y="46628"/>
                    <a:pt x="36204" y="46479"/>
                  </a:cubicBezTo>
                  <a:lnTo>
                    <a:pt x="36353" y="46479"/>
                  </a:lnTo>
                  <a:cubicBezTo>
                    <a:pt x="36415" y="46529"/>
                    <a:pt x="36464" y="46529"/>
                    <a:pt x="36464" y="46529"/>
                  </a:cubicBezTo>
                  <a:cubicBezTo>
                    <a:pt x="36514" y="46529"/>
                    <a:pt x="36514" y="46578"/>
                    <a:pt x="36563" y="46578"/>
                  </a:cubicBezTo>
                  <a:cubicBezTo>
                    <a:pt x="36613" y="46628"/>
                    <a:pt x="36613" y="46677"/>
                    <a:pt x="36663" y="46677"/>
                  </a:cubicBezTo>
                  <a:cubicBezTo>
                    <a:pt x="36663" y="46727"/>
                    <a:pt x="36725" y="46727"/>
                    <a:pt x="36725" y="46789"/>
                  </a:cubicBezTo>
                  <a:cubicBezTo>
                    <a:pt x="36824" y="46839"/>
                    <a:pt x="36873" y="46888"/>
                    <a:pt x="36973" y="46987"/>
                  </a:cubicBezTo>
                  <a:cubicBezTo>
                    <a:pt x="37034" y="46987"/>
                    <a:pt x="37034" y="47037"/>
                    <a:pt x="37084" y="47099"/>
                  </a:cubicBezTo>
                  <a:cubicBezTo>
                    <a:pt x="37134" y="47099"/>
                    <a:pt x="37134" y="47148"/>
                    <a:pt x="37183" y="47198"/>
                  </a:cubicBezTo>
                  <a:cubicBezTo>
                    <a:pt x="37183" y="47248"/>
                    <a:pt x="37183" y="47297"/>
                    <a:pt x="37233" y="47297"/>
                  </a:cubicBezTo>
                  <a:cubicBezTo>
                    <a:pt x="37282" y="47297"/>
                    <a:pt x="37282" y="47347"/>
                    <a:pt x="37344" y="47347"/>
                  </a:cubicBezTo>
                  <a:lnTo>
                    <a:pt x="37853" y="47347"/>
                  </a:lnTo>
                  <a:cubicBezTo>
                    <a:pt x="37902" y="47409"/>
                    <a:pt x="37902" y="47458"/>
                    <a:pt x="37964" y="47458"/>
                  </a:cubicBezTo>
                  <a:lnTo>
                    <a:pt x="38274" y="47458"/>
                  </a:lnTo>
                  <a:cubicBezTo>
                    <a:pt x="38323" y="47458"/>
                    <a:pt x="38323" y="47458"/>
                    <a:pt x="38373" y="47409"/>
                  </a:cubicBezTo>
                  <a:cubicBezTo>
                    <a:pt x="38423" y="47409"/>
                    <a:pt x="38472" y="47409"/>
                    <a:pt x="38472" y="47347"/>
                  </a:cubicBezTo>
                  <a:lnTo>
                    <a:pt x="38472" y="47248"/>
                  </a:lnTo>
                  <a:lnTo>
                    <a:pt x="38472" y="47148"/>
                  </a:lnTo>
                  <a:cubicBezTo>
                    <a:pt x="38472" y="47037"/>
                    <a:pt x="38423" y="46987"/>
                    <a:pt x="38423" y="46888"/>
                  </a:cubicBezTo>
                  <a:cubicBezTo>
                    <a:pt x="38423" y="46839"/>
                    <a:pt x="38423" y="46789"/>
                    <a:pt x="38472" y="46727"/>
                  </a:cubicBezTo>
                  <a:cubicBezTo>
                    <a:pt x="38472" y="46677"/>
                    <a:pt x="38522" y="46677"/>
                    <a:pt x="38522" y="46628"/>
                  </a:cubicBezTo>
                  <a:cubicBezTo>
                    <a:pt x="38584" y="46578"/>
                    <a:pt x="38584" y="46578"/>
                    <a:pt x="38584" y="46529"/>
                  </a:cubicBezTo>
                  <a:cubicBezTo>
                    <a:pt x="38633" y="46529"/>
                    <a:pt x="38732" y="46417"/>
                    <a:pt x="38732" y="46417"/>
                  </a:cubicBezTo>
                  <a:cubicBezTo>
                    <a:pt x="38832" y="46368"/>
                    <a:pt x="38943" y="46368"/>
                    <a:pt x="38993" y="46368"/>
                  </a:cubicBezTo>
                  <a:cubicBezTo>
                    <a:pt x="39142" y="46368"/>
                    <a:pt x="39203" y="46368"/>
                    <a:pt x="39303" y="46417"/>
                  </a:cubicBezTo>
                  <a:lnTo>
                    <a:pt x="39402" y="46529"/>
                  </a:lnTo>
                  <a:cubicBezTo>
                    <a:pt x="39451" y="46578"/>
                    <a:pt x="39513" y="46677"/>
                    <a:pt x="39563" y="46727"/>
                  </a:cubicBezTo>
                  <a:cubicBezTo>
                    <a:pt x="39612" y="46727"/>
                    <a:pt x="39662" y="46789"/>
                    <a:pt x="39662" y="46789"/>
                  </a:cubicBezTo>
                  <a:cubicBezTo>
                    <a:pt x="39761" y="46839"/>
                    <a:pt x="39823" y="46938"/>
                    <a:pt x="39873" y="46987"/>
                  </a:cubicBezTo>
                  <a:cubicBezTo>
                    <a:pt x="39922" y="46987"/>
                    <a:pt x="39972" y="47037"/>
                    <a:pt x="40022" y="47099"/>
                  </a:cubicBezTo>
                  <a:cubicBezTo>
                    <a:pt x="40071" y="47099"/>
                    <a:pt x="40071" y="47148"/>
                    <a:pt x="40133" y="47198"/>
                  </a:cubicBezTo>
                  <a:cubicBezTo>
                    <a:pt x="40133" y="47198"/>
                    <a:pt x="40183" y="47248"/>
                    <a:pt x="40232" y="47248"/>
                  </a:cubicBezTo>
                  <a:lnTo>
                    <a:pt x="40331" y="47248"/>
                  </a:lnTo>
                  <a:cubicBezTo>
                    <a:pt x="40331" y="47297"/>
                    <a:pt x="40381" y="47297"/>
                    <a:pt x="40443" y="47297"/>
                  </a:cubicBezTo>
                  <a:lnTo>
                    <a:pt x="41781" y="47297"/>
                  </a:lnTo>
                  <a:lnTo>
                    <a:pt x="41781" y="46987"/>
                  </a:lnTo>
                  <a:lnTo>
                    <a:pt x="41781" y="46839"/>
                  </a:lnTo>
                  <a:lnTo>
                    <a:pt x="41781" y="46677"/>
                  </a:lnTo>
                  <a:lnTo>
                    <a:pt x="41781" y="46479"/>
                  </a:lnTo>
                  <a:lnTo>
                    <a:pt x="42091" y="46479"/>
                  </a:lnTo>
                  <a:cubicBezTo>
                    <a:pt x="42091" y="46479"/>
                    <a:pt x="42141" y="46479"/>
                    <a:pt x="42191" y="46417"/>
                  </a:cubicBezTo>
                  <a:lnTo>
                    <a:pt x="42302" y="46417"/>
                  </a:lnTo>
                  <a:cubicBezTo>
                    <a:pt x="42451" y="46417"/>
                    <a:pt x="42550" y="46479"/>
                    <a:pt x="42661" y="46529"/>
                  </a:cubicBezTo>
                  <a:cubicBezTo>
                    <a:pt x="42761" y="46578"/>
                    <a:pt x="42761" y="46677"/>
                    <a:pt x="42810" y="46727"/>
                  </a:cubicBezTo>
                  <a:cubicBezTo>
                    <a:pt x="42860" y="46727"/>
                    <a:pt x="42860" y="46789"/>
                    <a:pt x="42922" y="46789"/>
                  </a:cubicBezTo>
                  <a:lnTo>
                    <a:pt x="43120" y="46789"/>
                  </a:lnTo>
                  <a:cubicBezTo>
                    <a:pt x="43153" y="46789"/>
                    <a:pt x="43192" y="46811"/>
                    <a:pt x="43214" y="46811"/>
                  </a:cubicBezTo>
                  <a:cubicBezTo>
                    <a:pt x="43225" y="46811"/>
                    <a:pt x="43232" y="46806"/>
                    <a:pt x="43232" y="46789"/>
                  </a:cubicBezTo>
                  <a:cubicBezTo>
                    <a:pt x="43281" y="46789"/>
                    <a:pt x="43331" y="46789"/>
                    <a:pt x="43331" y="46727"/>
                  </a:cubicBezTo>
                  <a:cubicBezTo>
                    <a:pt x="43380" y="46727"/>
                    <a:pt x="43380" y="46677"/>
                    <a:pt x="43380" y="46628"/>
                  </a:cubicBezTo>
                  <a:cubicBezTo>
                    <a:pt x="43430" y="46628"/>
                    <a:pt x="43480" y="46578"/>
                    <a:pt x="43480" y="46578"/>
                  </a:cubicBezTo>
                  <a:lnTo>
                    <a:pt x="43591" y="46578"/>
                  </a:lnTo>
                  <a:cubicBezTo>
                    <a:pt x="43641" y="46677"/>
                    <a:pt x="43641" y="46727"/>
                    <a:pt x="43690" y="46789"/>
                  </a:cubicBezTo>
                  <a:cubicBezTo>
                    <a:pt x="43690" y="46839"/>
                    <a:pt x="43740" y="46839"/>
                    <a:pt x="43789" y="46839"/>
                  </a:cubicBezTo>
                  <a:lnTo>
                    <a:pt x="43789" y="46938"/>
                  </a:lnTo>
                  <a:lnTo>
                    <a:pt x="43789" y="47148"/>
                  </a:lnTo>
                  <a:lnTo>
                    <a:pt x="43789" y="47458"/>
                  </a:lnTo>
                  <a:cubicBezTo>
                    <a:pt x="43740" y="47508"/>
                    <a:pt x="43740" y="47557"/>
                    <a:pt x="43690" y="47607"/>
                  </a:cubicBezTo>
                  <a:cubicBezTo>
                    <a:pt x="43641" y="47719"/>
                    <a:pt x="43641" y="47768"/>
                    <a:pt x="43591" y="47867"/>
                  </a:cubicBezTo>
                  <a:cubicBezTo>
                    <a:pt x="43591" y="48028"/>
                    <a:pt x="43541" y="48128"/>
                    <a:pt x="43541" y="48276"/>
                  </a:cubicBezTo>
                  <a:lnTo>
                    <a:pt x="43541" y="48437"/>
                  </a:lnTo>
                  <a:cubicBezTo>
                    <a:pt x="43541" y="48537"/>
                    <a:pt x="43541" y="48537"/>
                    <a:pt x="43591" y="48586"/>
                  </a:cubicBezTo>
                  <a:cubicBezTo>
                    <a:pt x="43591" y="48648"/>
                    <a:pt x="43641" y="48648"/>
                    <a:pt x="43641" y="48698"/>
                  </a:cubicBezTo>
                  <a:lnTo>
                    <a:pt x="43641" y="48797"/>
                  </a:lnTo>
                  <a:cubicBezTo>
                    <a:pt x="43690" y="48846"/>
                    <a:pt x="43740" y="48896"/>
                    <a:pt x="43740" y="48958"/>
                  </a:cubicBezTo>
                  <a:cubicBezTo>
                    <a:pt x="43789" y="49008"/>
                    <a:pt x="43789" y="49057"/>
                    <a:pt x="43789" y="49107"/>
                  </a:cubicBezTo>
                  <a:cubicBezTo>
                    <a:pt x="43789" y="49156"/>
                    <a:pt x="43789" y="49206"/>
                    <a:pt x="43740" y="49268"/>
                  </a:cubicBezTo>
                  <a:cubicBezTo>
                    <a:pt x="43740" y="49317"/>
                    <a:pt x="43690" y="49367"/>
                    <a:pt x="43641" y="49367"/>
                  </a:cubicBezTo>
                  <a:cubicBezTo>
                    <a:pt x="43641" y="49417"/>
                    <a:pt x="43591" y="49417"/>
                    <a:pt x="43541" y="49466"/>
                  </a:cubicBezTo>
                  <a:cubicBezTo>
                    <a:pt x="43541" y="49516"/>
                    <a:pt x="43480" y="49516"/>
                    <a:pt x="43480" y="49578"/>
                  </a:cubicBezTo>
                  <a:lnTo>
                    <a:pt x="43480" y="49776"/>
                  </a:lnTo>
                  <a:cubicBezTo>
                    <a:pt x="43480" y="49826"/>
                    <a:pt x="43480" y="49888"/>
                    <a:pt x="43430" y="49937"/>
                  </a:cubicBezTo>
                  <a:cubicBezTo>
                    <a:pt x="43430" y="49937"/>
                    <a:pt x="43380" y="49987"/>
                    <a:pt x="43380" y="50036"/>
                  </a:cubicBezTo>
                  <a:cubicBezTo>
                    <a:pt x="43331" y="50086"/>
                    <a:pt x="43232" y="50135"/>
                    <a:pt x="43170" y="50247"/>
                  </a:cubicBezTo>
                  <a:cubicBezTo>
                    <a:pt x="43170" y="50346"/>
                    <a:pt x="43170" y="50396"/>
                    <a:pt x="43120" y="50445"/>
                  </a:cubicBezTo>
                  <a:cubicBezTo>
                    <a:pt x="43071" y="50557"/>
                    <a:pt x="42971" y="50557"/>
                    <a:pt x="42922" y="50606"/>
                  </a:cubicBezTo>
                  <a:cubicBezTo>
                    <a:pt x="42860" y="50656"/>
                    <a:pt x="42810" y="50656"/>
                    <a:pt x="42761" y="50706"/>
                  </a:cubicBezTo>
                  <a:cubicBezTo>
                    <a:pt x="42761" y="50706"/>
                    <a:pt x="42711" y="50706"/>
                    <a:pt x="42661" y="50755"/>
                  </a:cubicBezTo>
                  <a:cubicBezTo>
                    <a:pt x="42661" y="50817"/>
                    <a:pt x="42612" y="50817"/>
                    <a:pt x="42550" y="50867"/>
                  </a:cubicBezTo>
                  <a:lnTo>
                    <a:pt x="42550" y="50966"/>
                  </a:lnTo>
                  <a:cubicBezTo>
                    <a:pt x="42500" y="51015"/>
                    <a:pt x="42500" y="51065"/>
                    <a:pt x="42500" y="51177"/>
                  </a:cubicBezTo>
                  <a:cubicBezTo>
                    <a:pt x="42500" y="51375"/>
                    <a:pt x="42401" y="51486"/>
                    <a:pt x="42352" y="51635"/>
                  </a:cubicBezTo>
                  <a:cubicBezTo>
                    <a:pt x="42302" y="51747"/>
                    <a:pt x="42302" y="51846"/>
                    <a:pt x="42240" y="51895"/>
                  </a:cubicBezTo>
                  <a:cubicBezTo>
                    <a:pt x="42240" y="52057"/>
                    <a:pt x="42191" y="52106"/>
                    <a:pt x="42091" y="52156"/>
                  </a:cubicBezTo>
                  <a:cubicBezTo>
                    <a:pt x="42042" y="52205"/>
                    <a:pt x="42042" y="52205"/>
                    <a:pt x="41992" y="52255"/>
                  </a:cubicBezTo>
                  <a:cubicBezTo>
                    <a:pt x="41930" y="52255"/>
                    <a:pt x="41930" y="52304"/>
                    <a:pt x="41881" y="52366"/>
                  </a:cubicBezTo>
                  <a:cubicBezTo>
                    <a:pt x="41831" y="52366"/>
                    <a:pt x="41831" y="52416"/>
                    <a:pt x="41781" y="52416"/>
                  </a:cubicBezTo>
                  <a:lnTo>
                    <a:pt x="41472" y="52416"/>
                  </a:lnTo>
                  <a:cubicBezTo>
                    <a:pt x="41372" y="52416"/>
                    <a:pt x="41311" y="52466"/>
                    <a:pt x="41261" y="52515"/>
                  </a:cubicBezTo>
                  <a:lnTo>
                    <a:pt x="41063" y="52515"/>
                  </a:lnTo>
                  <a:cubicBezTo>
                    <a:pt x="41001" y="52515"/>
                    <a:pt x="40951" y="52565"/>
                    <a:pt x="40951" y="52565"/>
                  </a:cubicBezTo>
                  <a:cubicBezTo>
                    <a:pt x="40901" y="52565"/>
                    <a:pt x="40852" y="52565"/>
                    <a:pt x="40852" y="52614"/>
                  </a:cubicBezTo>
                  <a:cubicBezTo>
                    <a:pt x="40802" y="52614"/>
                    <a:pt x="40802" y="52726"/>
                    <a:pt x="40691" y="52726"/>
                  </a:cubicBezTo>
                  <a:cubicBezTo>
                    <a:pt x="40641" y="52726"/>
                    <a:pt x="40592" y="52676"/>
                    <a:pt x="40542" y="52676"/>
                  </a:cubicBezTo>
                  <a:cubicBezTo>
                    <a:pt x="40492" y="52676"/>
                    <a:pt x="40492" y="52614"/>
                    <a:pt x="40443" y="52614"/>
                  </a:cubicBezTo>
                  <a:cubicBezTo>
                    <a:pt x="40331" y="52515"/>
                    <a:pt x="40331" y="52416"/>
                    <a:pt x="40232" y="52416"/>
                  </a:cubicBezTo>
                  <a:lnTo>
                    <a:pt x="39761" y="52416"/>
                  </a:lnTo>
                  <a:cubicBezTo>
                    <a:pt x="39712" y="52416"/>
                    <a:pt x="39712" y="52366"/>
                    <a:pt x="39612" y="52366"/>
                  </a:cubicBezTo>
                  <a:lnTo>
                    <a:pt x="39402" y="52366"/>
                  </a:lnTo>
                  <a:cubicBezTo>
                    <a:pt x="39352" y="52366"/>
                    <a:pt x="39303" y="52304"/>
                    <a:pt x="39253" y="52304"/>
                  </a:cubicBezTo>
                  <a:lnTo>
                    <a:pt x="39042" y="52304"/>
                  </a:lnTo>
                  <a:cubicBezTo>
                    <a:pt x="38993" y="52304"/>
                    <a:pt x="38943" y="52366"/>
                    <a:pt x="38894" y="52366"/>
                  </a:cubicBezTo>
                  <a:cubicBezTo>
                    <a:pt x="38993" y="52416"/>
                    <a:pt x="39042" y="52466"/>
                    <a:pt x="39142" y="52466"/>
                  </a:cubicBezTo>
                  <a:cubicBezTo>
                    <a:pt x="39253" y="52515"/>
                    <a:pt x="39352" y="52565"/>
                    <a:pt x="39451" y="52614"/>
                  </a:cubicBezTo>
                  <a:cubicBezTo>
                    <a:pt x="39563" y="52614"/>
                    <a:pt x="39662" y="52614"/>
                    <a:pt x="39761" y="52676"/>
                  </a:cubicBezTo>
                  <a:lnTo>
                    <a:pt x="39972" y="52676"/>
                  </a:lnTo>
                  <a:lnTo>
                    <a:pt x="39972" y="52875"/>
                  </a:lnTo>
                  <a:lnTo>
                    <a:pt x="39972" y="52986"/>
                  </a:lnTo>
                  <a:cubicBezTo>
                    <a:pt x="39972" y="53085"/>
                    <a:pt x="40071" y="53135"/>
                    <a:pt x="40133" y="53184"/>
                  </a:cubicBezTo>
                  <a:cubicBezTo>
                    <a:pt x="40183" y="53184"/>
                    <a:pt x="40183" y="53234"/>
                    <a:pt x="40183" y="53296"/>
                  </a:cubicBezTo>
                  <a:cubicBezTo>
                    <a:pt x="40232" y="53346"/>
                    <a:pt x="40232" y="53395"/>
                    <a:pt x="40232" y="53445"/>
                  </a:cubicBezTo>
                  <a:cubicBezTo>
                    <a:pt x="40232" y="53494"/>
                    <a:pt x="40183" y="53494"/>
                    <a:pt x="40183" y="53544"/>
                  </a:cubicBezTo>
                  <a:cubicBezTo>
                    <a:pt x="40183" y="53606"/>
                    <a:pt x="40232" y="53606"/>
                    <a:pt x="40232" y="53655"/>
                  </a:cubicBezTo>
                  <a:cubicBezTo>
                    <a:pt x="40232" y="53705"/>
                    <a:pt x="40183" y="53705"/>
                    <a:pt x="40183" y="53755"/>
                  </a:cubicBezTo>
                  <a:lnTo>
                    <a:pt x="40183" y="54164"/>
                  </a:lnTo>
                  <a:cubicBezTo>
                    <a:pt x="40183" y="54164"/>
                    <a:pt x="40282" y="54325"/>
                    <a:pt x="40331" y="54374"/>
                  </a:cubicBezTo>
                  <a:cubicBezTo>
                    <a:pt x="40443" y="54535"/>
                    <a:pt x="40592" y="54585"/>
                    <a:pt x="40691" y="54734"/>
                  </a:cubicBezTo>
                  <a:cubicBezTo>
                    <a:pt x="40753" y="54783"/>
                    <a:pt x="40753" y="54845"/>
                    <a:pt x="40802" y="54944"/>
                  </a:cubicBezTo>
                  <a:lnTo>
                    <a:pt x="40901" y="55155"/>
                  </a:lnTo>
                  <a:cubicBezTo>
                    <a:pt x="40901" y="55205"/>
                    <a:pt x="41001" y="55254"/>
                    <a:pt x="41063" y="55353"/>
                  </a:cubicBezTo>
                  <a:cubicBezTo>
                    <a:pt x="41112" y="55403"/>
                    <a:pt x="41112" y="55465"/>
                    <a:pt x="41211" y="55515"/>
                  </a:cubicBezTo>
                  <a:cubicBezTo>
                    <a:pt x="41261" y="55614"/>
                    <a:pt x="41311" y="55713"/>
                    <a:pt x="41372" y="55713"/>
                  </a:cubicBezTo>
                  <a:cubicBezTo>
                    <a:pt x="41472" y="55775"/>
                    <a:pt x="41521" y="55824"/>
                    <a:pt x="41571" y="55824"/>
                  </a:cubicBezTo>
                  <a:lnTo>
                    <a:pt x="41831" y="55824"/>
                  </a:lnTo>
                  <a:cubicBezTo>
                    <a:pt x="41864" y="55824"/>
                    <a:pt x="41925" y="55846"/>
                    <a:pt x="41976" y="55846"/>
                  </a:cubicBezTo>
                  <a:cubicBezTo>
                    <a:pt x="42002" y="55846"/>
                    <a:pt x="42025" y="55841"/>
                    <a:pt x="42042" y="55824"/>
                  </a:cubicBezTo>
                  <a:cubicBezTo>
                    <a:pt x="42141" y="55824"/>
                    <a:pt x="42191" y="55775"/>
                    <a:pt x="42240" y="55663"/>
                  </a:cubicBezTo>
                  <a:cubicBezTo>
                    <a:pt x="42302" y="55614"/>
                    <a:pt x="42191" y="55564"/>
                    <a:pt x="42240" y="55515"/>
                  </a:cubicBezTo>
                  <a:cubicBezTo>
                    <a:pt x="42302" y="55403"/>
                    <a:pt x="42352" y="55353"/>
                    <a:pt x="42451" y="55304"/>
                  </a:cubicBezTo>
                  <a:lnTo>
                    <a:pt x="42550" y="55515"/>
                  </a:lnTo>
                  <a:cubicBezTo>
                    <a:pt x="42661" y="55713"/>
                    <a:pt x="42810" y="55874"/>
                    <a:pt x="43021" y="56085"/>
                  </a:cubicBezTo>
                  <a:cubicBezTo>
                    <a:pt x="43021" y="56134"/>
                    <a:pt x="43071" y="56233"/>
                    <a:pt x="43120" y="56283"/>
                  </a:cubicBezTo>
                  <a:cubicBezTo>
                    <a:pt x="43120" y="56333"/>
                    <a:pt x="43232" y="56395"/>
                    <a:pt x="43281" y="56444"/>
                  </a:cubicBezTo>
                  <a:cubicBezTo>
                    <a:pt x="43380" y="56494"/>
                    <a:pt x="43430" y="56494"/>
                    <a:pt x="43480" y="56543"/>
                  </a:cubicBezTo>
                  <a:cubicBezTo>
                    <a:pt x="43591" y="56593"/>
                    <a:pt x="43641" y="56642"/>
                    <a:pt x="43641" y="56754"/>
                  </a:cubicBezTo>
                  <a:cubicBezTo>
                    <a:pt x="43740" y="56903"/>
                    <a:pt x="43641" y="57014"/>
                    <a:pt x="43690" y="57213"/>
                  </a:cubicBezTo>
                  <a:cubicBezTo>
                    <a:pt x="43690" y="57262"/>
                    <a:pt x="43740" y="57324"/>
                    <a:pt x="43740" y="57374"/>
                  </a:cubicBezTo>
                  <a:cubicBezTo>
                    <a:pt x="43789" y="57473"/>
                    <a:pt x="43851" y="57522"/>
                    <a:pt x="43901" y="57572"/>
                  </a:cubicBezTo>
                  <a:cubicBezTo>
                    <a:pt x="44000" y="57783"/>
                    <a:pt x="44099" y="57882"/>
                    <a:pt x="44260" y="58043"/>
                  </a:cubicBezTo>
                  <a:cubicBezTo>
                    <a:pt x="44310" y="58142"/>
                    <a:pt x="44409" y="58142"/>
                    <a:pt x="44471" y="58254"/>
                  </a:cubicBezTo>
                  <a:cubicBezTo>
                    <a:pt x="44521" y="58353"/>
                    <a:pt x="44521" y="58452"/>
                    <a:pt x="44521" y="58613"/>
                  </a:cubicBezTo>
                  <a:lnTo>
                    <a:pt x="44521" y="58712"/>
                  </a:lnTo>
                  <a:cubicBezTo>
                    <a:pt x="44521" y="58762"/>
                    <a:pt x="44471" y="58811"/>
                    <a:pt x="44471" y="58923"/>
                  </a:cubicBezTo>
                  <a:cubicBezTo>
                    <a:pt x="44471" y="59183"/>
                    <a:pt x="44409" y="59332"/>
                    <a:pt x="44570" y="59543"/>
                  </a:cubicBezTo>
                  <a:cubicBezTo>
                    <a:pt x="44620" y="59642"/>
                    <a:pt x="44719" y="59642"/>
                    <a:pt x="44880" y="59691"/>
                  </a:cubicBezTo>
                  <a:cubicBezTo>
                    <a:pt x="44930" y="59741"/>
                    <a:pt x="44979" y="59803"/>
                    <a:pt x="45029" y="59803"/>
                  </a:cubicBezTo>
                  <a:cubicBezTo>
                    <a:pt x="45085" y="59828"/>
                    <a:pt x="45125" y="59828"/>
                    <a:pt x="45157" y="59828"/>
                  </a:cubicBezTo>
                  <a:cubicBezTo>
                    <a:pt x="45190" y="59828"/>
                    <a:pt x="45215" y="59828"/>
                    <a:pt x="45239" y="59853"/>
                  </a:cubicBezTo>
                  <a:cubicBezTo>
                    <a:pt x="45339" y="59902"/>
                    <a:pt x="45401" y="59952"/>
                    <a:pt x="45450" y="60001"/>
                  </a:cubicBezTo>
                  <a:cubicBezTo>
                    <a:pt x="45500" y="60051"/>
                    <a:pt x="45500" y="60162"/>
                    <a:pt x="45549" y="60212"/>
                  </a:cubicBezTo>
                  <a:cubicBezTo>
                    <a:pt x="45599" y="60262"/>
                    <a:pt x="45599" y="60361"/>
                    <a:pt x="45649" y="60423"/>
                  </a:cubicBezTo>
                  <a:cubicBezTo>
                    <a:pt x="45810" y="60621"/>
                    <a:pt x="45958" y="60671"/>
                    <a:pt x="46070" y="60881"/>
                  </a:cubicBezTo>
                  <a:cubicBezTo>
                    <a:pt x="46169" y="60980"/>
                    <a:pt x="46169" y="61092"/>
                    <a:pt x="46268" y="61241"/>
                  </a:cubicBezTo>
                  <a:lnTo>
                    <a:pt x="46479" y="61662"/>
                  </a:lnTo>
                  <a:cubicBezTo>
                    <a:pt x="46578" y="61860"/>
                    <a:pt x="46690" y="62022"/>
                    <a:pt x="46690" y="62282"/>
                  </a:cubicBezTo>
                  <a:lnTo>
                    <a:pt x="46690" y="62530"/>
                  </a:lnTo>
                  <a:cubicBezTo>
                    <a:pt x="46640" y="62592"/>
                    <a:pt x="46529" y="62641"/>
                    <a:pt x="46529" y="62740"/>
                  </a:cubicBezTo>
                  <a:cubicBezTo>
                    <a:pt x="46479" y="62790"/>
                    <a:pt x="46529" y="62840"/>
                    <a:pt x="46529" y="62902"/>
                  </a:cubicBezTo>
                  <a:cubicBezTo>
                    <a:pt x="46529" y="63050"/>
                    <a:pt x="46529" y="63211"/>
                    <a:pt x="46640" y="63311"/>
                  </a:cubicBezTo>
                  <a:cubicBezTo>
                    <a:pt x="46690" y="63410"/>
                    <a:pt x="46739" y="63410"/>
                    <a:pt x="46789" y="63459"/>
                  </a:cubicBezTo>
                  <a:cubicBezTo>
                    <a:pt x="46888" y="63521"/>
                    <a:pt x="46950" y="63521"/>
                    <a:pt x="46999" y="63571"/>
                  </a:cubicBezTo>
                  <a:cubicBezTo>
                    <a:pt x="47099" y="63620"/>
                    <a:pt x="47148" y="63720"/>
                    <a:pt x="47198" y="63769"/>
                  </a:cubicBezTo>
                  <a:cubicBezTo>
                    <a:pt x="47359" y="63881"/>
                    <a:pt x="47458" y="63980"/>
                    <a:pt x="47619" y="64141"/>
                  </a:cubicBezTo>
                  <a:cubicBezTo>
                    <a:pt x="47669" y="64191"/>
                    <a:pt x="47768" y="64191"/>
                    <a:pt x="47818" y="64290"/>
                  </a:cubicBezTo>
                  <a:cubicBezTo>
                    <a:pt x="47879" y="64339"/>
                    <a:pt x="47879" y="64389"/>
                    <a:pt x="47929" y="64500"/>
                  </a:cubicBezTo>
                  <a:cubicBezTo>
                    <a:pt x="47979" y="64550"/>
                    <a:pt x="48078" y="64600"/>
                    <a:pt x="48127" y="64699"/>
                  </a:cubicBezTo>
                  <a:cubicBezTo>
                    <a:pt x="48239" y="64810"/>
                    <a:pt x="48239" y="64959"/>
                    <a:pt x="48338" y="65120"/>
                  </a:cubicBezTo>
                  <a:cubicBezTo>
                    <a:pt x="48388" y="65219"/>
                    <a:pt x="48388" y="65318"/>
                    <a:pt x="48499" y="65380"/>
                  </a:cubicBezTo>
                  <a:cubicBezTo>
                    <a:pt x="48549" y="65480"/>
                    <a:pt x="48648" y="65480"/>
                    <a:pt x="48698" y="65579"/>
                  </a:cubicBezTo>
                  <a:cubicBezTo>
                    <a:pt x="48908" y="65789"/>
                    <a:pt x="48958" y="66000"/>
                    <a:pt x="49119" y="66198"/>
                  </a:cubicBezTo>
                  <a:cubicBezTo>
                    <a:pt x="49317" y="66459"/>
                    <a:pt x="49528" y="66558"/>
                    <a:pt x="49739" y="66769"/>
                  </a:cubicBezTo>
                  <a:cubicBezTo>
                    <a:pt x="49788" y="66868"/>
                    <a:pt x="49788" y="66930"/>
                    <a:pt x="49838" y="66979"/>
                  </a:cubicBezTo>
                  <a:cubicBezTo>
                    <a:pt x="49887" y="67078"/>
                    <a:pt x="49937" y="67128"/>
                    <a:pt x="49987" y="67240"/>
                  </a:cubicBezTo>
                  <a:cubicBezTo>
                    <a:pt x="49987" y="67339"/>
                    <a:pt x="50098" y="67339"/>
                    <a:pt x="50098" y="67438"/>
                  </a:cubicBezTo>
                  <a:cubicBezTo>
                    <a:pt x="50098" y="67599"/>
                    <a:pt x="50048" y="67698"/>
                    <a:pt x="50098" y="67859"/>
                  </a:cubicBezTo>
                  <a:cubicBezTo>
                    <a:pt x="50098" y="67909"/>
                    <a:pt x="50048" y="67958"/>
                    <a:pt x="50098" y="68058"/>
                  </a:cubicBezTo>
                  <a:cubicBezTo>
                    <a:pt x="50098" y="68107"/>
                    <a:pt x="50148" y="68169"/>
                    <a:pt x="50197" y="68268"/>
                  </a:cubicBezTo>
                  <a:cubicBezTo>
                    <a:pt x="50247" y="68417"/>
                    <a:pt x="50457" y="68479"/>
                    <a:pt x="50457" y="68677"/>
                  </a:cubicBezTo>
                  <a:lnTo>
                    <a:pt x="50457" y="70388"/>
                  </a:lnTo>
                  <a:cubicBezTo>
                    <a:pt x="50457" y="70698"/>
                    <a:pt x="50718" y="70747"/>
                    <a:pt x="50916" y="70896"/>
                  </a:cubicBezTo>
                  <a:cubicBezTo>
                    <a:pt x="51077" y="71057"/>
                    <a:pt x="51127" y="71206"/>
                    <a:pt x="51337" y="71206"/>
                  </a:cubicBezTo>
                  <a:lnTo>
                    <a:pt x="51746" y="71206"/>
                  </a:lnTo>
                  <a:cubicBezTo>
                    <a:pt x="51957" y="71206"/>
                    <a:pt x="52106" y="71206"/>
                    <a:pt x="52366" y="71156"/>
                  </a:cubicBezTo>
                  <a:cubicBezTo>
                    <a:pt x="52416" y="71107"/>
                    <a:pt x="52465" y="71057"/>
                    <a:pt x="52527" y="70958"/>
                  </a:cubicBezTo>
                  <a:cubicBezTo>
                    <a:pt x="52626" y="70797"/>
                    <a:pt x="52676" y="70698"/>
                    <a:pt x="52775" y="70536"/>
                  </a:cubicBezTo>
                  <a:cubicBezTo>
                    <a:pt x="52887" y="70437"/>
                    <a:pt x="53035" y="70388"/>
                    <a:pt x="53197" y="70276"/>
                  </a:cubicBezTo>
                  <a:cubicBezTo>
                    <a:pt x="53246" y="70276"/>
                    <a:pt x="53296" y="70227"/>
                    <a:pt x="53395" y="70227"/>
                  </a:cubicBezTo>
                  <a:lnTo>
                    <a:pt x="54634" y="70227"/>
                  </a:lnTo>
                  <a:cubicBezTo>
                    <a:pt x="54746" y="70227"/>
                    <a:pt x="54746" y="70388"/>
                    <a:pt x="54845" y="70388"/>
                  </a:cubicBezTo>
                  <a:cubicBezTo>
                    <a:pt x="54862" y="70404"/>
                    <a:pt x="54885" y="70410"/>
                    <a:pt x="54911" y="70410"/>
                  </a:cubicBezTo>
                  <a:cubicBezTo>
                    <a:pt x="54962" y="70410"/>
                    <a:pt x="55023" y="70388"/>
                    <a:pt x="55056" y="70388"/>
                  </a:cubicBezTo>
                  <a:lnTo>
                    <a:pt x="55254" y="70028"/>
                  </a:lnTo>
                  <a:cubicBezTo>
                    <a:pt x="55316" y="69917"/>
                    <a:pt x="55366" y="69867"/>
                    <a:pt x="55415" y="69818"/>
                  </a:cubicBezTo>
                  <a:cubicBezTo>
                    <a:pt x="55465" y="69718"/>
                    <a:pt x="55564" y="69718"/>
                    <a:pt x="55675" y="69656"/>
                  </a:cubicBezTo>
                  <a:cubicBezTo>
                    <a:pt x="55725" y="69607"/>
                    <a:pt x="55775" y="69508"/>
                    <a:pt x="55874" y="69458"/>
                  </a:cubicBezTo>
                  <a:cubicBezTo>
                    <a:pt x="56035" y="69409"/>
                    <a:pt x="56184" y="69409"/>
                    <a:pt x="56345" y="69347"/>
                  </a:cubicBezTo>
                  <a:lnTo>
                    <a:pt x="56444" y="69347"/>
                  </a:lnTo>
                  <a:cubicBezTo>
                    <a:pt x="56555" y="69297"/>
                    <a:pt x="56555" y="69247"/>
                    <a:pt x="56655" y="69198"/>
                  </a:cubicBezTo>
                  <a:cubicBezTo>
                    <a:pt x="56686" y="69187"/>
                    <a:pt x="56716" y="69184"/>
                    <a:pt x="56745" y="69184"/>
                  </a:cubicBezTo>
                  <a:cubicBezTo>
                    <a:pt x="56823" y="69184"/>
                    <a:pt x="56895" y="69212"/>
                    <a:pt x="56974" y="69212"/>
                  </a:cubicBezTo>
                  <a:cubicBezTo>
                    <a:pt x="57002" y="69212"/>
                    <a:pt x="57032" y="69208"/>
                    <a:pt x="57064" y="69198"/>
                  </a:cubicBezTo>
                  <a:cubicBezTo>
                    <a:pt x="57175" y="69198"/>
                    <a:pt x="57175" y="69037"/>
                    <a:pt x="57274" y="69037"/>
                  </a:cubicBezTo>
                  <a:lnTo>
                    <a:pt x="57485" y="69037"/>
                  </a:lnTo>
                  <a:cubicBezTo>
                    <a:pt x="57584" y="69037"/>
                    <a:pt x="57733" y="69037"/>
                    <a:pt x="57844" y="68987"/>
                  </a:cubicBezTo>
                  <a:cubicBezTo>
                    <a:pt x="57944" y="68938"/>
                    <a:pt x="57993" y="68888"/>
                    <a:pt x="58043" y="68789"/>
                  </a:cubicBezTo>
                  <a:lnTo>
                    <a:pt x="58253" y="68578"/>
                  </a:lnTo>
                  <a:cubicBezTo>
                    <a:pt x="58353" y="68529"/>
                    <a:pt x="58353" y="68417"/>
                    <a:pt x="58464" y="68367"/>
                  </a:cubicBezTo>
                  <a:lnTo>
                    <a:pt x="59282" y="68367"/>
                  </a:lnTo>
                  <a:cubicBezTo>
                    <a:pt x="59282" y="68268"/>
                    <a:pt x="59233" y="68169"/>
                    <a:pt x="59282" y="68058"/>
                  </a:cubicBezTo>
                  <a:cubicBezTo>
                    <a:pt x="59282" y="67958"/>
                    <a:pt x="59233" y="67909"/>
                    <a:pt x="59282" y="67859"/>
                  </a:cubicBezTo>
                  <a:cubicBezTo>
                    <a:pt x="59344" y="67748"/>
                    <a:pt x="59344" y="67698"/>
                    <a:pt x="59443" y="67649"/>
                  </a:cubicBezTo>
                  <a:cubicBezTo>
                    <a:pt x="59460" y="67632"/>
                    <a:pt x="59476" y="67627"/>
                    <a:pt x="59495" y="67627"/>
                  </a:cubicBezTo>
                  <a:cubicBezTo>
                    <a:pt x="59533" y="67627"/>
                    <a:pt x="59580" y="67649"/>
                    <a:pt x="59654" y="67649"/>
                  </a:cubicBezTo>
                  <a:cubicBezTo>
                    <a:pt x="59704" y="67599"/>
                    <a:pt x="59753" y="67487"/>
                    <a:pt x="59803" y="67487"/>
                  </a:cubicBezTo>
                  <a:cubicBezTo>
                    <a:pt x="59902" y="67438"/>
                    <a:pt x="59964" y="67438"/>
                    <a:pt x="60013" y="67438"/>
                  </a:cubicBezTo>
                  <a:cubicBezTo>
                    <a:pt x="60113" y="67438"/>
                    <a:pt x="60162" y="67339"/>
                    <a:pt x="60212" y="67339"/>
                  </a:cubicBezTo>
                  <a:lnTo>
                    <a:pt x="60422" y="67339"/>
                  </a:lnTo>
                  <a:cubicBezTo>
                    <a:pt x="60472" y="67339"/>
                    <a:pt x="60584" y="67289"/>
                    <a:pt x="60633" y="67289"/>
                  </a:cubicBezTo>
                  <a:lnTo>
                    <a:pt x="61203" y="67289"/>
                  </a:lnTo>
                  <a:lnTo>
                    <a:pt x="62021" y="67339"/>
                  </a:lnTo>
                  <a:lnTo>
                    <a:pt x="62021" y="67029"/>
                  </a:lnTo>
                  <a:cubicBezTo>
                    <a:pt x="62021" y="66979"/>
                    <a:pt x="62071" y="66930"/>
                    <a:pt x="62071" y="66818"/>
                  </a:cubicBezTo>
                  <a:lnTo>
                    <a:pt x="62071" y="66620"/>
                  </a:lnTo>
                  <a:cubicBezTo>
                    <a:pt x="62133" y="66459"/>
                    <a:pt x="62232" y="66360"/>
                    <a:pt x="62331" y="66248"/>
                  </a:cubicBezTo>
                  <a:lnTo>
                    <a:pt x="63372" y="66248"/>
                  </a:lnTo>
                  <a:lnTo>
                    <a:pt x="63372" y="66050"/>
                  </a:lnTo>
                  <a:cubicBezTo>
                    <a:pt x="63422" y="65938"/>
                    <a:pt x="63471" y="65889"/>
                    <a:pt x="63471" y="65839"/>
                  </a:cubicBezTo>
                  <a:cubicBezTo>
                    <a:pt x="63521" y="65690"/>
                    <a:pt x="63521" y="65529"/>
                    <a:pt x="63620" y="65430"/>
                  </a:cubicBezTo>
                  <a:cubicBezTo>
                    <a:pt x="63682" y="65380"/>
                    <a:pt x="63781" y="65269"/>
                    <a:pt x="63831" y="65269"/>
                  </a:cubicBezTo>
                  <a:cubicBezTo>
                    <a:pt x="63847" y="65252"/>
                    <a:pt x="63871" y="65247"/>
                    <a:pt x="63897" y="65247"/>
                  </a:cubicBezTo>
                  <a:cubicBezTo>
                    <a:pt x="63948" y="65247"/>
                    <a:pt x="64009" y="65269"/>
                    <a:pt x="64042" y="65269"/>
                  </a:cubicBezTo>
                  <a:lnTo>
                    <a:pt x="64451" y="65269"/>
                  </a:lnTo>
                  <a:lnTo>
                    <a:pt x="64550" y="64860"/>
                  </a:lnTo>
                  <a:cubicBezTo>
                    <a:pt x="64550" y="64810"/>
                    <a:pt x="64612" y="64761"/>
                    <a:pt x="64661" y="64699"/>
                  </a:cubicBezTo>
                  <a:cubicBezTo>
                    <a:pt x="64661" y="64600"/>
                    <a:pt x="64612" y="64550"/>
                    <a:pt x="64661" y="64500"/>
                  </a:cubicBezTo>
                  <a:cubicBezTo>
                    <a:pt x="64661" y="64389"/>
                    <a:pt x="64760" y="64339"/>
                    <a:pt x="64810" y="64290"/>
                  </a:cubicBezTo>
                  <a:cubicBezTo>
                    <a:pt x="64810" y="64191"/>
                    <a:pt x="64860" y="64141"/>
                    <a:pt x="64922" y="64079"/>
                  </a:cubicBezTo>
                  <a:cubicBezTo>
                    <a:pt x="64971" y="63980"/>
                    <a:pt x="65070" y="63930"/>
                    <a:pt x="65231" y="63930"/>
                  </a:cubicBezTo>
                  <a:lnTo>
                    <a:pt x="65281" y="63930"/>
                  </a:lnTo>
                  <a:cubicBezTo>
                    <a:pt x="65380" y="63930"/>
                    <a:pt x="65380" y="64079"/>
                    <a:pt x="65430" y="64141"/>
                  </a:cubicBezTo>
                  <a:cubicBezTo>
                    <a:pt x="65455" y="64166"/>
                    <a:pt x="65495" y="64166"/>
                    <a:pt x="65535" y="64166"/>
                  </a:cubicBezTo>
                  <a:cubicBezTo>
                    <a:pt x="65575" y="64166"/>
                    <a:pt x="65616" y="64166"/>
                    <a:pt x="65640" y="64191"/>
                  </a:cubicBezTo>
                  <a:lnTo>
                    <a:pt x="65640" y="63571"/>
                  </a:lnTo>
                  <a:cubicBezTo>
                    <a:pt x="65690" y="63311"/>
                    <a:pt x="65740" y="63149"/>
                    <a:pt x="65789" y="62902"/>
                  </a:cubicBezTo>
                  <a:cubicBezTo>
                    <a:pt x="65789" y="62840"/>
                    <a:pt x="65851" y="62740"/>
                    <a:pt x="65851" y="62691"/>
                  </a:cubicBezTo>
                  <a:cubicBezTo>
                    <a:pt x="65851" y="62592"/>
                    <a:pt x="65851" y="62530"/>
                    <a:pt x="65901" y="62480"/>
                  </a:cubicBezTo>
                  <a:cubicBezTo>
                    <a:pt x="65950" y="62431"/>
                    <a:pt x="66049" y="62431"/>
                    <a:pt x="66099" y="62431"/>
                  </a:cubicBezTo>
                  <a:cubicBezTo>
                    <a:pt x="66120" y="62414"/>
                    <a:pt x="66145" y="62409"/>
                    <a:pt x="66170" y="62409"/>
                  </a:cubicBezTo>
                  <a:cubicBezTo>
                    <a:pt x="66222" y="62409"/>
                    <a:pt x="66277" y="62431"/>
                    <a:pt x="66310" y="62431"/>
                  </a:cubicBezTo>
                  <a:cubicBezTo>
                    <a:pt x="66471" y="62381"/>
                    <a:pt x="66570" y="62331"/>
                    <a:pt x="66719" y="62282"/>
                  </a:cubicBezTo>
                  <a:cubicBezTo>
                    <a:pt x="66669" y="62121"/>
                    <a:pt x="66669" y="61972"/>
                    <a:pt x="66620" y="61811"/>
                  </a:cubicBezTo>
                  <a:cubicBezTo>
                    <a:pt x="66570" y="61712"/>
                    <a:pt x="66520" y="61662"/>
                    <a:pt x="66409" y="61600"/>
                  </a:cubicBezTo>
                  <a:cubicBezTo>
                    <a:pt x="66376" y="61600"/>
                    <a:pt x="66321" y="61628"/>
                    <a:pt x="66273" y="61628"/>
                  </a:cubicBezTo>
                  <a:cubicBezTo>
                    <a:pt x="66249" y="61628"/>
                    <a:pt x="66227" y="61621"/>
                    <a:pt x="66211" y="61600"/>
                  </a:cubicBezTo>
                  <a:cubicBezTo>
                    <a:pt x="66099" y="61600"/>
                    <a:pt x="66099" y="61551"/>
                    <a:pt x="66000" y="61501"/>
                  </a:cubicBezTo>
                  <a:cubicBezTo>
                    <a:pt x="65950" y="61501"/>
                    <a:pt x="65851" y="61501"/>
                    <a:pt x="65789" y="61402"/>
                  </a:cubicBezTo>
                  <a:lnTo>
                    <a:pt x="65789" y="61191"/>
                  </a:lnTo>
                  <a:cubicBezTo>
                    <a:pt x="65789" y="61142"/>
                    <a:pt x="65740" y="61042"/>
                    <a:pt x="65740" y="60980"/>
                  </a:cubicBezTo>
                  <a:cubicBezTo>
                    <a:pt x="65740" y="60881"/>
                    <a:pt x="65690" y="60832"/>
                    <a:pt x="65640" y="60782"/>
                  </a:cubicBezTo>
                  <a:cubicBezTo>
                    <a:pt x="65591" y="60671"/>
                    <a:pt x="65541" y="60571"/>
                    <a:pt x="65430" y="60571"/>
                  </a:cubicBezTo>
                  <a:cubicBezTo>
                    <a:pt x="65331" y="60472"/>
                    <a:pt x="65231" y="60472"/>
                    <a:pt x="65070" y="60423"/>
                  </a:cubicBezTo>
                  <a:lnTo>
                    <a:pt x="64860" y="60423"/>
                  </a:lnTo>
                  <a:cubicBezTo>
                    <a:pt x="64760" y="60423"/>
                    <a:pt x="64711" y="60311"/>
                    <a:pt x="64661" y="60311"/>
                  </a:cubicBezTo>
                  <a:lnTo>
                    <a:pt x="64661" y="60113"/>
                  </a:lnTo>
                  <a:cubicBezTo>
                    <a:pt x="64711" y="59952"/>
                    <a:pt x="64810" y="59853"/>
                    <a:pt x="64810" y="59691"/>
                  </a:cubicBezTo>
                  <a:cubicBezTo>
                    <a:pt x="64810" y="59642"/>
                    <a:pt x="64760" y="59543"/>
                    <a:pt x="64760" y="59493"/>
                  </a:cubicBezTo>
                  <a:cubicBezTo>
                    <a:pt x="64711" y="59431"/>
                    <a:pt x="64612" y="59431"/>
                    <a:pt x="64550" y="59382"/>
                  </a:cubicBezTo>
                  <a:cubicBezTo>
                    <a:pt x="64500" y="59382"/>
                    <a:pt x="64401" y="59282"/>
                    <a:pt x="64351" y="59282"/>
                  </a:cubicBezTo>
                  <a:lnTo>
                    <a:pt x="63930" y="59282"/>
                  </a:lnTo>
                  <a:cubicBezTo>
                    <a:pt x="63930" y="59493"/>
                    <a:pt x="63992" y="59592"/>
                    <a:pt x="63930" y="59741"/>
                  </a:cubicBezTo>
                  <a:cubicBezTo>
                    <a:pt x="63880" y="59902"/>
                    <a:pt x="63781" y="60001"/>
                    <a:pt x="63620" y="60113"/>
                  </a:cubicBezTo>
                  <a:cubicBezTo>
                    <a:pt x="63620" y="59952"/>
                    <a:pt x="63571" y="59803"/>
                    <a:pt x="63521" y="59642"/>
                  </a:cubicBezTo>
                  <a:cubicBezTo>
                    <a:pt x="63521" y="59592"/>
                    <a:pt x="63571" y="59543"/>
                    <a:pt x="63521" y="59431"/>
                  </a:cubicBezTo>
                  <a:cubicBezTo>
                    <a:pt x="63521" y="59382"/>
                    <a:pt x="63372" y="59431"/>
                    <a:pt x="63372" y="59332"/>
                  </a:cubicBezTo>
                  <a:cubicBezTo>
                    <a:pt x="63310" y="59282"/>
                    <a:pt x="63261" y="59233"/>
                    <a:pt x="63211" y="59183"/>
                  </a:cubicBezTo>
                  <a:lnTo>
                    <a:pt x="63211" y="58142"/>
                  </a:lnTo>
                  <a:cubicBezTo>
                    <a:pt x="63162" y="58093"/>
                    <a:pt x="63112" y="57993"/>
                    <a:pt x="63062" y="57944"/>
                  </a:cubicBezTo>
                  <a:cubicBezTo>
                    <a:pt x="62951" y="57882"/>
                    <a:pt x="62901" y="57832"/>
                    <a:pt x="62852" y="57783"/>
                  </a:cubicBezTo>
                  <a:cubicBezTo>
                    <a:pt x="62802" y="57832"/>
                    <a:pt x="62802" y="57944"/>
                    <a:pt x="62753" y="57993"/>
                  </a:cubicBezTo>
                  <a:cubicBezTo>
                    <a:pt x="62691" y="58043"/>
                    <a:pt x="62591" y="58043"/>
                    <a:pt x="62542" y="58093"/>
                  </a:cubicBezTo>
                  <a:cubicBezTo>
                    <a:pt x="62492" y="58142"/>
                    <a:pt x="62381" y="58142"/>
                    <a:pt x="62331" y="58192"/>
                  </a:cubicBezTo>
                  <a:cubicBezTo>
                    <a:pt x="62182" y="58303"/>
                    <a:pt x="62133" y="58452"/>
                    <a:pt x="62071" y="58613"/>
                  </a:cubicBezTo>
                  <a:cubicBezTo>
                    <a:pt x="62021" y="58811"/>
                    <a:pt x="62071" y="58973"/>
                    <a:pt x="62071" y="59233"/>
                  </a:cubicBezTo>
                  <a:cubicBezTo>
                    <a:pt x="62071" y="59332"/>
                    <a:pt x="62021" y="59431"/>
                    <a:pt x="62021" y="59592"/>
                  </a:cubicBezTo>
                  <a:cubicBezTo>
                    <a:pt x="61873" y="59592"/>
                    <a:pt x="61761" y="59543"/>
                    <a:pt x="61612" y="59543"/>
                  </a:cubicBezTo>
                  <a:cubicBezTo>
                    <a:pt x="61505" y="59543"/>
                    <a:pt x="61425" y="59565"/>
                    <a:pt x="61340" y="59565"/>
                  </a:cubicBezTo>
                  <a:cubicBezTo>
                    <a:pt x="61297" y="59565"/>
                    <a:pt x="61253" y="59559"/>
                    <a:pt x="61203" y="59543"/>
                  </a:cubicBezTo>
                  <a:lnTo>
                    <a:pt x="60993" y="59543"/>
                  </a:lnTo>
                  <a:cubicBezTo>
                    <a:pt x="60893" y="59543"/>
                    <a:pt x="60831" y="59493"/>
                    <a:pt x="60732" y="59431"/>
                  </a:cubicBezTo>
                  <a:cubicBezTo>
                    <a:pt x="60584" y="59431"/>
                    <a:pt x="60522" y="59332"/>
                    <a:pt x="60373" y="59332"/>
                  </a:cubicBezTo>
                  <a:lnTo>
                    <a:pt x="60212" y="59332"/>
                  </a:lnTo>
                  <a:cubicBezTo>
                    <a:pt x="60162" y="59382"/>
                    <a:pt x="60113" y="59493"/>
                    <a:pt x="60013" y="59493"/>
                  </a:cubicBezTo>
                  <a:cubicBezTo>
                    <a:pt x="59964" y="59543"/>
                    <a:pt x="59902" y="59592"/>
                    <a:pt x="59803" y="59592"/>
                  </a:cubicBezTo>
                  <a:cubicBezTo>
                    <a:pt x="59753" y="59642"/>
                    <a:pt x="59704" y="59741"/>
                    <a:pt x="59654" y="59803"/>
                  </a:cubicBezTo>
                  <a:cubicBezTo>
                    <a:pt x="59542" y="59902"/>
                    <a:pt x="59542" y="60001"/>
                    <a:pt x="59443" y="60001"/>
                  </a:cubicBezTo>
                  <a:cubicBezTo>
                    <a:pt x="59233" y="60001"/>
                    <a:pt x="59183" y="59952"/>
                    <a:pt x="59034" y="59853"/>
                  </a:cubicBezTo>
                  <a:cubicBezTo>
                    <a:pt x="58923" y="59803"/>
                    <a:pt x="58873" y="59741"/>
                    <a:pt x="58824" y="59642"/>
                  </a:cubicBezTo>
                  <a:cubicBezTo>
                    <a:pt x="58774" y="59592"/>
                    <a:pt x="58662" y="59543"/>
                    <a:pt x="58613" y="59431"/>
                  </a:cubicBezTo>
                  <a:lnTo>
                    <a:pt x="58613" y="59233"/>
                  </a:lnTo>
                  <a:lnTo>
                    <a:pt x="58613" y="59072"/>
                  </a:lnTo>
                  <a:cubicBezTo>
                    <a:pt x="58662" y="59022"/>
                    <a:pt x="58774" y="59022"/>
                    <a:pt x="58824" y="59022"/>
                  </a:cubicBezTo>
                  <a:cubicBezTo>
                    <a:pt x="58972" y="58873"/>
                    <a:pt x="59133" y="58811"/>
                    <a:pt x="59344" y="58811"/>
                  </a:cubicBezTo>
                  <a:lnTo>
                    <a:pt x="59443" y="58811"/>
                  </a:lnTo>
                  <a:cubicBezTo>
                    <a:pt x="59542" y="58811"/>
                    <a:pt x="59592" y="58923"/>
                    <a:pt x="59704" y="58973"/>
                  </a:cubicBezTo>
                  <a:lnTo>
                    <a:pt x="60373" y="58973"/>
                  </a:lnTo>
                  <a:cubicBezTo>
                    <a:pt x="60472" y="58973"/>
                    <a:pt x="60522" y="58873"/>
                    <a:pt x="60584" y="58873"/>
                  </a:cubicBezTo>
                  <a:cubicBezTo>
                    <a:pt x="60584" y="58762"/>
                    <a:pt x="60633" y="58712"/>
                    <a:pt x="60584" y="58663"/>
                  </a:cubicBezTo>
                  <a:cubicBezTo>
                    <a:pt x="60522" y="58613"/>
                    <a:pt x="60472" y="58502"/>
                    <a:pt x="60373" y="58502"/>
                  </a:cubicBezTo>
                  <a:lnTo>
                    <a:pt x="60162" y="58502"/>
                  </a:lnTo>
                  <a:cubicBezTo>
                    <a:pt x="60013" y="58502"/>
                    <a:pt x="59964" y="58564"/>
                    <a:pt x="59803" y="58564"/>
                  </a:cubicBezTo>
                  <a:lnTo>
                    <a:pt x="59592" y="58564"/>
                  </a:lnTo>
                  <a:cubicBezTo>
                    <a:pt x="59493" y="58564"/>
                    <a:pt x="59443" y="58502"/>
                    <a:pt x="59394" y="58502"/>
                  </a:cubicBezTo>
                  <a:lnTo>
                    <a:pt x="59183" y="58502"/>
                  </a:lnTo>
                  <a:cubicBezTo>
                    <a:pt x="58972" y="58452"/>
                    <a:pt x="58873" y="58303"/>
                    <a:pt x="58662" y="58303"/>
                  </a:cubicBezTo>
                  <a:lnTo>
                    <a:pt x="57993" y="58303"/>
                  </a:lnTo>
                  <a:cubicBezTo>
                    <a:pt x="57944" y="58303"/>
                    <a:pt x="57894" y="58254"/>
                    <a:pt x="57844" y="58254"/>
                  </a:cubicBezTo>
                  <a:lnTo>
                    <a:pt x="57584" y="58254"/>
                  </a:lnTo>
                  <a:lnTo>
                    <a:pt x="57584" y="57262"/>
                  </a:lnTo>
                  <a:cubicBezTo>
                    <a:pt x="57485" y="57163"/>
                    <a:pt x="57485" y="57113"/>
                    <a:pt x="57423" y="57064"/>
                  </a:cubicBezTo>
                  <a:cubicBezTo>
                    <a:pt x="57373" y="57014"/>
                    <a:pt x="57274" y="57014"/>
                    <a:pt x="57225" y="57014"/>
                  </a:cubicBezTo>
                  <a:cubicBezTo>
                    <a:pt x="57113" y="56952"/>
                    <a:pt x="57113" y="56853"/>
                    <a:pt x="57014" y="56804"/>
                  </a:cubicBezTo>
                  <a:cubicBezTo>
                    <a:pt x="56964" y="56804"/>
                    <a:pt x="56865" y="56754"/>
                    <a:pt x="56803" y="56754"/>
                  </a:cubicBezTo>
                  <a:lnTo>
                    <a:pt x="56605" y="56754"/>
                  </a:lnTo>
                  <a:cubicBezTo>
                    <a:pt x="56555" y="56754"/>
                    <a:pt x="56494" y="56642"/>
                    <a:pt x="56394" y="56642"/>
                  </a:cubicBezTo>
                  <a:lnTo>
                    <a:pt x="56345" y="56642"/>
                  </a:lnTo>
                  <a:cubicBezTo>
                    <a:pt x="56246" y="56593"/>
                    <a:pt x="56134" y="56642"/>
                    <a:pt x="56084" y="56543"/>
                  </a:cubicBezTo>
                  <a:cubicBezTo>
                    <a:pt x="56084" y="56444"/>
                    <a:pt x="56134" y="56395"/>
                    <a:pt x="56084" y="56283"/>
                  </a:cubicBezTo>
                  <a:cubicBezTo>
                    <a:pt x="56084" y="56134"/>
                    <a:pt x="56134" y="56023"/>
                    <a:pt x="56084" y="55874"/>
                  </a:cubicBezTo>
                  <a:cubicBezTo>
                    <a:pt x="56084" y="55713"/>
                    <a:pt x="55985" y="55614"/>
                    <a:pt x="55874" y="55515"/>
                  </a:cubicBezTo>
                  <a:cubicBezTo>
                    <a:pt x="55775" y="55403"/>
                    <a:pt x="55675" y="55403"/>
                    <a:pt x="55675" y="55304"/>
                  </a:cubicBezTo>
                  <a:cubicBezTo>
                    <a:pt x="55626" y="55205"/>
                    <a:pt x="55675" y="55155"/>
                    <a:pt x="55675" y="55093"/>
                  </a:cubicBezTo>
                  <a:cubicBezTo>
                    <a:pt x="55626" y="55044"/>
                    <a:pt x="55675" y="54944"/>
                    <a:pt x="55675" y="54895"/>
                  </a:cubicBezTo>
                  <a:cubicBezTo>
                    <a:pt x="55675" y="54783"/>
                    <a:pt x="55564" y="54734"/>
                    <a:pt x="55564" y="54635"/>
                  </a:cubicBezTo>
                  <a:cubicBezTo>
                    <a:pt x="55514" y="54535"/>
                    <a:pt x="55564" y="54424"/>
                    <a:pt x="55564" y="54325"/>
                  </a:cubicBezTo>
                  <a:cubicBezTo>
                    <a:pt x="55564" y="54164"/>
                    <a:pt x="55514" y="54114"/>
                    <a:pt x="55564" y="53965"/>
                  </a:cubicBezTo>
                  <a:cubicBezTo>
                    <a:pt x="55564" y="53916"/>
                    <a:pt x="55626" y="53854"/>
                    <a:pt x="55675" y="53755"/>
                  </a:cubicBezTo>
                  <a:cubicBezTo>
                    <a:pt x="55725" y="53705"/>
                    <a:pt x="55775" y="53606"/>
                    <a:pt x="55874" y="53606"/>
                  </a:cubicBezTo>
                  <a:cubicBezTo>
                    <a:pt x="55911" y="53585"/>
                    <a:pt x="55941" y="53578"/>
                    <a:pt x="55969" y="53578"/>
                  </a:cubicBezTo>
                  <a:cubicBezTo>
                    <a:pt x="56024" y="53578"/>
                    <a:pt x="56068" y="53606"/>
                    <a:pt x="56134" y="53606"/>
                  </a:cubicBezTo>
                  <a:lnTo>
                    <a:pt x="56345" y="53606"/>
                  </a:lnTo>
                  <a:cubicBezTo>
                    <a:pt x="56444" y="53606"/>
                    <a:pt x="56555" y="53606"/>
                    <a:pt x="56655" y="53655"/>
                  </a:cubicBezTo>
                  <a:cubicBezTo>
                    <a:pt x="56915" y="53705"/>
                    <a:pt x="57014" y="53916"/>
                    <a:pt x="57225" y="54114"/>
                  </a:cubicBezTo>
                  <a:cubicBezTo>
                    <a:pt x="57274" y="54164"/>
                    <a:pt x="57373" y="54226"/>
                    <a:pt x="57423" y="54275"/>
                  </a:cubicBezTo>
                  <a:cubicBezTo>
                    <a:pt x="57535" y="54424"/>
                    <a:pt x="57634" y="54535"/>
                    <a:pt x="57795" y="54684"/>
                  </a:cubicBezTo>
                  <a:cubicBezTo>
                    <a:pt x="57844" y="54734"/>
                    <a:pt x="57894" y="54783"/>
                    <a:pt x="57944" y="54895"/>
                  </a:cubicBezTo>
                  <a:cubicBezTo>
                    <a:pt x="58105" y="55093"/>
                    <a:pt x="58154" y="55254"/>
                    <a:pt x="58253" y="55515"/>
                  </a:cubicBezTo>
                  <a:cubicBezTo>
                    <a:pt x="58303" y="55564"/>
                    <a:pt x="58353" y="55614"/>
                    <a:pt x="58464" y="55663"/>
                  </a:cubicBezTo>
                  <a:cubicBezTo>
                    <a:pt x="58662" y="55824"/>
                    <a:pt x="58824" y="55874"/>
                    <a:pt x="59084" y="55973"/>
                  </a:cubicBezTo>
                  <a:cubicBezTo>
                    <a:pt x="59233" y="56085"/>
                    <a:pt x="59344" y="56233"/>
                    <a:pt x="59493" y="56333"/>
                  </a:cubicBezTo>
                  <a:cubicBezTo>
                    <a:pt x="59654" y="56444"/>
                    <a:pt x="59704" y="56543"/>
                    <a:pt x="59852" y="56642"/>
                  </a:cubicBezTo>
                  <a:cubicBezTo>
                    <a:pt x="60013" y="56754"/>
                    <a:pt x="60113" y="56853"/>
                    <a:pt x="60274" y="56903"/>
                  </a:cubicBezTo>
                  <a:cubicBezTo>
                    <a:pt x="60323" y="56919"/>
                    <a:pt x="60374" y="56925"/>
                    <a:pt x="60426" y="56925"/>
                  </a:cubicBezTo>
                  <a:cubicBezTo>
                    <a:pt x="60529" y="56925"/>
                    <a:pt x="60633" y="56903"/>
                    <a:pt x="60732" y="56903"/>
                  </a:cubicBezTo>
                  <a:cubicBezTo>
                    <a:pt x="60782" y="56903"/>
                    <a:pt x="60893" y="56952"/>
                    <a:pt x="60943" y="56952"/>
                  </a:cubicBezTo>
                  <a:cubicBezTo>
                    <a:pt x="61042" y="56952"/>
                    <a:pt x="61092" y="56952"/>
                    <a:pt x="61203" y="57014"/>
                  </a:cubicBezTo>
                  <a:cubicBezTo>
                    <a:pt x="61352" y="57014"/>
                    <a:pt x="61513" y="57064"/>
                    <a:pt x="61711" y="57064"/>
                  </a:cubicBezTo>
                  <a:lnTo>
                    <a:pt x="62021" y="57064"/>
                  </a:lnTo>
                  <a:cubicBezTo>
                    <a:pt x="62133" y="57014"/>
                    <a:pt x="62182" y="56952"/>
                    <a:pt x="62232" y="56952"/>
                  </a:cubicBezTo>
                  <a:lnTo>
                    <a:pt x="62641" y="56952"/>
                  </a:lnTo>
                  <a:cubicBezTo>
                    <a:pt x="62691" y="56952"/>
                    <a:pt x="62753" y="56853"/>
                    <a:pt x="62852" y="56853"/>
                  </a:cubicBezTo>
                  <a:lnTo>
                    <a:pt x="63062" y="56853"/>
                  </a:lnTo>
                  <a:cubicBezTo>
                    <a:pt x="63211" y="56853"/>
                    <a:pt x="63310" y="56853"/>
                    <a:pt x="63422" y="56903"/>
                  </a:cubicBezTo>
                  <a:cubicBezTo>
                    <a:pt x="63521" y="56903"/>
                    <a:pt x="63571" y="57014"/>
                    <a:pt x="63620" y="57064"/>
                  </a:cubicBezTo>
                  <a:cubicBezTo>
                    <a:pt x="63781" y="57163"/>
                    <a:pt x="63880" y="57213"/>
                    <a:pt x="63930" y="57374"/>
                  </a:cubicBezTo>
                  <a:lnTo>
                    <a:pt x="63930" y="57572"/>
                  </a:lnTo>
                  <a:cubicBezTo>
                    <a:pt x="63930" y="57684"/>
                    <a:pt x="63992" y="57733"/>
                    <a:pt x="63992" y="57783"/>
                  </a:cubicBezTo>
                  <a:cubicBezTo>
                    <a:pt x="64042" y="57882"/>
                    <a:pt x="64042" y="57944"/>
                    <a:pt x="64091" y="57993"/>
                  </a:cubicBezTo>
                  <a:cubicBezTo>
                    <a:pt x="64141" y="58043"/>
                    <a:pt x="64240" y="58043"/>
                    <a:pt x="64302" y="58093"/>
                  </a:cubicBezTo>
                  <a:cubicBezTo>
                    <a:pt x="64351" y="58142"/>
                    <a:pt x="64451" y="58142"/>
                    <a:pt x="64550" y="58142"/>
                  </a:cubicBezTo>
                  <a:lnTo>
                    <a:pt x="65591" y="58142"/>
                  </a:lnTo>
                  <a:cubicBezTo>
                    <a:pt x="65690" y="58142"/>
                    <a:pt x="65690" y="58093"/>
                    <a:pt x="65789" y="58093"/>
                  </a:cubicBezTo>
                  <a:lnTo>
                    <a:pt x="66049" y="58093"/>
                  </a:lnTo>
                  <a:cubicBezTo>
                    <a:pt x="66161" y="58142"/>
                    <a:pt x="66161" y="58192"/>
                    <a:pt x="66260" y="58254"/>
                  </a:cubicBezTo>
                  <a:cubicBezTo>
                    <a:pt x="66310" y="58303"/>
                    <a:pt x="66310" y="58402"/>
                    <a:pt x="66359" y="58452"/>
                  </a:cubicBezTo>
                  <a:cubicBezTo>
                    <a:pt x="66409" y="58502"/>
                    <a:pt x="66520" y="58502"/>
                    <a:pt x="66570" y="58564"/>
                  </a:cubicBezTo>
                  <a:cubicBezTo>
                    <a:pt x="66620" y="58613"/>
                    <a:pt x="66719" y="58663"/>
                    <a:pt x="66830" y="58663"/>
                  </a:cubicBezTo>
                  <a:lnTo>
                    <a:pt x="67859" y="58663"/>
                  </a:lnTo>
                  <a:cubicBezTo>
                    <a:pt x="68020" y="58663"/>
                    <a:pt x="68119" y="58811"/>
                    <a:pt x="68268" y="58811"/>
                  </a:cubicBezTo>
                  <a:lnTo>
                    <a:pt x="69978" y="58811"/>
                  </a:lnTo>
                  <a:lnTo>
                    <a:pt x="71218" y="58613"/>
                  </a:lnTo>
                  <a:lnTo>
                    <a:pt x="72358" y="58613"/>
                  </a:lnTo>
                  <a:cubicBezTo>
                    <a:pt x="72556" y="58613"/>
                    <a:pt x="72606" y="58762"/>
                    <a:pt x="72767" y="58923"/>
                  </a:cubicBezTo>
                  <a:cubicBezTo>
                    <a:pt x="72866" y="58973"/>
                    <a:pt x="72916" y="59022"/>
                    <a:pt x="72978" y="59072"/>
                  </a:cubicBezTo>
                  <a:cubicBezTo>
                    <a:pt x="73027" y="59121"/>
                    <a:pt x="73127" y="59121"/>
                    <a:pt x="73176" y="59233"/>
                  </a:cubicBezTo>
                  <a:cubicBezTo>
                    <a:pt x="73288" y="59332"/>
                    <a:pt x="73337" y="59493"/>
                    <a:pt x="73436" y="59592"/>
                  </a:cubicBezTo>
                  <a:cubicBezTo>
                    <a:pt x="73486" y="59642"/>
                    <a:pt x="73536" y="59691"/>
                    <a:pt x="73647" y="59741"/>
                  </a:cubicBezTo>
                  <a:cubicBezTo>
                    <a:pt x="73697" y="59803"/>
                    <a:pt x="73697" y="59803"/>
                    <a:pt x="73746" y="59803"/>
                  </a:cubicBezTo>
                  <a:lnTo>
                    <a:pt x="73845" y="59803"/>
                  </a:lnTo>
                  <a:cubicBezTo>
                    <a:pt x="73907" y="59853"/>
                    <a:pt x="73957" y="59902"/>
                    <a:pt x="74056" y="59952"/>
                  </a:cubicBezTo>
                  <a:cubicBezTo>
                    <a:pt x="74106" y="60001"/>
                    <a:pt x="74106" y="60113"/>
                    <a:pt x="74155" y="60162"/>
                  </a:cubicBezTo>
                  <a:cubicBezTo>
                    <a:pt x="74217" y="60311"/>
                    <a:pt x="74155" y="60423"/>
                    <a:pt x="74217" y="60571"/>
                  </a:cubicBezTo>
                  <a:lnTo>
                    <a:pt x="74416" y="60571"/>
                  </a:lnTo>
                  <a:lnTo>
                    <a:pt x="74416" y="4958"/>
                  </a:lnTo>
                  <a:lnTo>
                    <a:pt x="74366" y="4958"/>
                  </a:lnTo>
                  <a:cubicBezTo>
                    <a:pt x="74155" y="4896"/>
                    <a:pt x="74056" y="4847"/>
                    <a:pt x="73957" y="4748"/>
                  </a:cubicBezTo>
                  <a:cubicBezTo>
                    <a:pt x="73845" y="4698"/>
                    <a:pt x="73796" y="4649"/>
                    <a:pt x="73746" y="4537"/>
                  </a:cubicBezTo>
                  <a:cubicBezTo>
                    <a:pt x="73697" y="4388"/>
                    <a:pt x="73697" y="4227"/>
                    <a:pt x="73697" y="4078"/>
                  </a:cubicBezTo>
                  <a:cubicBezTo>
                    <a:pt x="73536" y="4029"/>
                    <a:pt x="73436" y="4029"/>
                    <a:pt x="73288" y="4029"/>
                  </a:cubicBezTo>
                  <a:cubicBezTo>
                    <a:pt x="73027" y="4029"/>
                    <a:pt x="72866" y="4029"/>
                    <a:pt x="72668" y="3917"/>
                  </a:cubicBezTo>
                  <a:cubicBezTo>
                    <a:pt x="72606" y="3868"/>
                    <a:pt x="72606" y="3769"/>
                    <a:pt x="72507" y="3719"/>
                  </a:cubicBezTo>
                  <a:cubicBezTo>
                    <a:pt x="72457" y="3657"/>
                    <a:pt x="72408" y="3607"/>
                    <a:pt x="72358" y="3558"/>
                  </a:cubicBezTo>
                  <a:cubicBezTo>
                    <a:pt x="72304" y="3541"/>
                    <a:pt x="72258" y="3536"/>
                    <a:pt x="72213" y="3536"/>
                  </a:cubicBezTo>
                  <a:cubicBezTo>
                    <a:pt x="72124" y="3536"/>
                    <a:pt x="72044" y="3558"/>
                    <a:pt x="71937" y="3558"/>
                  </a:cubicBezTo>
                  <a:cubicBezTo>
                    <a:pt x="71838" y="3558"/>
                    <a:pt x="71788" y="3508"/>
                    <a:pt x="71738" y="3508"/>
                  </a:cubicBezTo>
                  <a:cubicBezTo>
                    <a:pt x="71577" y="3508"/>
                    <a:pt x="71478" y="3508"/>
                    <a:pt x="71317" y="3459"/>
                  </a:cubicBezTo>
                  <a:cubicBezTo>
                    <a:pt x="71218" y="3409"/>
                    <a:pt x="71168" y="3347"/>
                    <a:pt x="71119" y="3248"/>
                  </a:cubicBezTo>
                  <a:cubicBezTo>
                    <a:pt x="71057" y="3149"/>
                    <a:pt x="71119" y="3037"/>
                    <a:pt x="71007" y="2988"/>
                  </a:cubicBezTo>
                  <a:cubicBezTo>
                    <a:pt x="70958" y="2988"/>
                    <a:pt x="70908" y="2988"/>
                    <a:pt x="70809" y="2938"/>
                  </a:cubicBezTo>
                  <a:cubicBezTo>
                    <a:pt x="70747" y="2938"/>
                    <a:pt x="70697" y="2889"/>
                    <a:pt x="70648" y="2889"/>
                  </a:cubicBezTo>
                  <a:cubicBezTo>
                    <a:pt x="70549" y="2889"/>
                    <a:pt x="70437" y="2789"/>
                    <a:pt x="70387" y="2727"/>
                  </a:cubicBezTo>
                  <a:cubicBezTo>
                    <a:pt x="70288" y="2727"/>
                    <a:pt x="70239" y="2628"/>
                    <a:pt x="70189" y="2628"/>
                  </a:cubicBezTo>
                  <a:lnTo>
                    <a:pt x="69198" y="2628"/>
                  </a:lnTo>
                  <a:cubicBezTo>
                    <a:pt x="69098" y="2628"/>
                    <a:pt x="69049" y="2579"/>
                    <a:pt x="68950" y="2529"/>
                  </a:cubicBezTo>
                  <a:cubicBezTo>
                    <a:pt x="68888" y="2480"/>
                    <a:pt x="68950" y="2368"/>
                    <a:pt x="68888" y="2318"/>
                  </a:cubicBezTo>
                  <a:cubicBezTo>
                    <a:pt x="68789" y="2269"/>
                    <a:pt x="68739" y="2269"/>
                    <a:pt x="68640" y="2269"/>
                  </a:cubicBezTo>
                  <a:lnTo>
                    <a:pt x="67599" y="2269"/>
                  </a:lnTo>
                  <a:cubicBezTo>
                    <a:pt x="67450" y="2269"/>
                    <a:pt x="67338" y="2058"/>
                    <a:pt x="67190" y="2009"/>
                  </a:cubicBezTo>
                  <a:cubicBezTo>
                    <a:pt x="67091" y="1909"/>
                    <a:pt x="66929" y="1798"/>
                    <a:pt x="66830" y="1748"/>
                  </a:cubicBezTo>
                  <a:cubicBezTo>
                    <a:pt x="66719" y="1699"/>
                    <a:pt x="66669" y="1699"/>
                    <a:pt x="66620" y="1699"/>
                  </a:cubicBezTo>
                  <a:cubicBezTo>
                    <a:pt x="66570" y="1649"/>
                    <a:pt x="66570" y="1550"/>
                    <a:pt x="66520" y="1488"/>
                  </a:cubicBezTo>
                  <a:cubicBezTo>
                    <a:pt x="66496" y="1463"/>
                    <a:pt x="66455" y="1463"/>
                    <a:pt x="66415" y="1463"/>
                  </a:cubicBezTo>
                  <a:cubicBezTo>
                    <a:pt x="66375" y="1463"/>
                    <a:pt x="66335" y="1463"/>
                    <a:pt x="66310" y="1438"/>
                  </a:cubicBezTo>
                  <a:cubicBezTo>
                    <a:pt x="66211" y="1389"/>
                    <a:pt x="66161" y="1339"/>
                    <a:pt x="66099" y="1290"/>
                  </a:cubicBezTo>
                  <a:cubicBezTo>
                    <a:pt x="66049" y="1240"/>
                    <a:pt x="66099" y="1129"/>
                    <a:pt x="66049" y="1079"/>
                  </a:cubicBezTo>
                  <a:cubicBezTo>
                    <a:pt x="66033" y="1062"/>
                    <a:pt x="66011" y="1057"/>
                    <a:pt x="65987" y="1057"/>
                  </a:cubicBezTo>
                  <a:cubicBezTo>
                    <a:pt x="65939" y="1057"/>
                    <a:pt x="65884" y="1079"/>
                    <a:pt x="65851" y="1079"/>
                  </a:cubicBezTo>
                  <a:cubicBezTo>
                    <a:pt x="65740" y="1079"/>
                    <a:pt x="65640" y="1029"/>
                    <a:pt x="65541" y="1029"/>
                  </a:cubicBezTo>
                  <a:lnTo>
                    <a:pt x="65430" y="1029"/>
                  </a:lnTo>
                  <a:cubicBezTo>
                    <a:pt x="65380" y="1029"/>
                    <a:pt x="65331" y="1079"/>
                    <a:pt x="65231" y="1129"/>
                  </a:cubicBezTo>
                  <a:cubicBezTo>
                    <a:pt x="65169" y="1178"/>
                    <a:pt x="65070" y="1240"/>
                    <a:pt x="65070" y="1339"/>
                  </a:cubicBezTo>
                  <a:cubicBezTo>
                    <a:pt x="65070" y="1438"/>
                    <a:pt x="65070" y="1550"/>
                    <a:pt x="65120" y="1649"/>
                  </a:cubicBezTo>
                  <a:cubicBezTo>
                    <a:pt x="65120" y="1748"/>
                    <a:pt x="65231" y="1748"/>
                    <a:pt x="65281" y="1860"/>
                  </a:cubicBezTo>
                  <a:cubicBezTo>
                    <a:pt x="65380" y="1909"/>
                    <a:pt x="65479" y="1909"/>
                    <a:pt x="65479" y="2009"/>
                  </a:cubicBezTo>
                  <a:cubicBezTo>
                    <a:pt x="65541" y="2058"/>
                    <a:pt x="65479" y="2108"/>
                    <a:pt x="65479" y="2219"/>
                  </a:cubicBezTo>
                  <a:cubicBezTo>
                    <a:pt x="65541" y="2269"/>
                    <a:pt x="65479" y="2318"/>
                    <a:pt x="65479" y="2418"/>
                  </a:cubicBezTo>
                  <a:lnTo>
                    <a:pt x="65901" y="2418"/>
                  </a:lnTo>
                  <a:cubicBezTo>
                    <a:pt x="66000" y="2418"/>
                    <a:pt x="66049" y="2480"/>
                    <a:pt x="66099" y="2480"/>
                  </a:cubicBezTo>
                  <a:lnTo>
                    <a:pt x="66310" y="2480"/>
                  </a:lnTo>
                  <a:cubicBezTo>
                    <a:pt x="66359" y="2529"/>
                    <a:pt x="66471" y="2529"/>
                    <a:pt x="66520" y="2579"/>
                  </a:cubicBezTo>
                  <a:cubicBezTo>
                    <a:pt x="66570" y="2628"/>
                    <a:pt x="66520" y="2727"/>
                    <a:pt x="66570" y="2789"/>
                  </a:cubicBezTo>
                  <a:cubicBezTo>
                    <a:pt x="66620" y="2889"/>
                    <a:pt x="66620" y="2938"/>
                    <a:pt x="66669" y="3037"/>
                  </a:cubicBezTo>
                  <a:cubicBezTo>
                    <a:pt x="66830" y="3099"/>
                    <a:pt x="67029" y="3149"/>
                    <a:pt x="67140" y="3198"/>
                  </a:cubicBezTo>
                  <a:cubicBezTo>
                    <a:pt x="67239" y="3248"/>
                    <a:pt x="67289" y="3248"/>
                    <a:pt x="67338" y="3298"/>
                  </a:cubicBezTo>
                  <a:cubicBezTo>
                    <a:pt x="67400" y="3347"/>
                    <a:pt x="67500" y="3409"/>
                    <a:pt x="67500" y="3508"/>
                  </a:cubicBezTo>
                  <a:cubicBezTo>
                    <a:pt x="67500" y="3558"/>
                    <a:pt x="67450" y="3607"/>
                    <a:pt x="67450" y="3719"/>
                  </a:cubicBezTo>
                  <a:cubicBezTo>
                    <a:pt x="67450" y="3769"/>
                    <a:pt x="67450" y="3818"/>
                    <a:pt x="67400" y="3917"/>
                  </a:cubicBezTo>
                  <a:cubicBezTo>
                    <a:pt x="67338" y="4078"/>
                    <a:pt x="67239" y="4178"/>
                    <a:pt x="67029" y="4227"/>
                  </a:cubicBezTo>
                  <a:cubicBezTo>
                    <a:pt x="67012" y="4244"/>
                    <a:pt x="66996" y="4249"/>
                    <a:pt x="66979" y="4249"/>
                  </a:cubicBezTo>
                  <a:cubicBezTo>
                    <a:pt x="66946" y="4249"/>
                    <a:pt x="66913" y="4227"/>
                    <a:pt x="66880" y="4227"/>
                  </a:cubicBezTo>
                  <a:lnTo>
                    <a:pt x="66471" y="4227"/>
                  </a:lnTo>
                  <a:cubicBezTo>
                    <a:pt x="66409" y="4277"/>
                    <a:pt x="66409" y="4388"/>
                    <a:pt x="66359" y="4438"/>
                  </a:cubicBezTo>
                  <a:cubicBezTo>
                    <a:pt x="66310" y="4537"/>
                    <a:pt x="66310" y="4587"/>
                    <a:pt x="66310" y="4649"/>
                  </a:cubicBezTo>
                  <a:cubicBezTo>
                    <a:pt x="66260" y="4748"/>
                    <a:pt x="66260" y="4797"/>
                    <a:pt x="66211" y="4847"/>
                  </a:cubicBezTo>
                  <a:cubicBezTo>
                    <a:pt x="66161" y="4896"/>
                    <a:pt x="66049" y="4896"/>
                    <a:pt x="66000" y="4958"/>
                  </a:cubicBezTo>
                  <a:lnTo>
                    <a:pt x="65789" y="4896"/>
                  </a:lnTo>
                  <a:lnTo>
                    <a:pt x="65789" y="4487"/>
                  </a:lnTo>
                  <a:cubicBezTo>
                    <a:pt x="65789" y="4438"/>
                    <a:pt x="65851" y="4388"/>
                    <a:pt x="65851" y="4277"/>
                  </a:cubicBezTo>
                  <a:lnTo>
                    <a:pt x="65851" y="3917"/>
                  </a:lnTo>
                  <a:cubicBezTo>
                    <a:pt x="65851" y="3818"/>
                    <a:pt x="65789" y="3769"/>
                    <a:pt x="65789" y="3719"/>
                  </a:cubicBezTo>
                  <a:lnTo>
                    <a:pt x="65479" y="3719"/>
                  </a:lnTo>
                  <a:cubicBezTo>
                    <a:pt x="65430" y="3719"/>
                    <a:pt x="65331" y="3719"/>
                    <a:pt x="65281" y="3769"/>
                  </a:cubicBezTo>
                  <a:cubicBezTo>
                    <a:pt x="65231" y="3818"/>
                    <a:pt x="65169" y="3818"/>
                    <a:pt x="65120" y="3917"/>
                  </a:cubicBezTo>
                  <a:cubicBezTo>
                    <a:pt x="65070" y="3967"/>
                    <a:pt x="65070" y="4029"/>
                    <a:pt x="65021" y="4128"/>
                  </a:cubicBezTo>
                  <a:cubicBezTo>
                    <a:pt x="64971" y="4178"/>
                    <a:pt x="64971" y="4227"/>
                    <a:pt x="64922" y="4277"/>
                  </a:cubicBezTo>
                  <a:cubicBezTo>
                    <a:pt x="64884" y="4314"/>
                    <a:pt x="64843" y="4326"/>
                    <a:pt x="64799" y="4326"/>
                  </a:cubicBezTo>
                  <a:cubicBezTo>
                    <a:pt x="64710" y="4326"/>
                    <a:pt x="64608" y="4277"/>
                    <a:pt x="64500" y="4277"/>
                  </a:cubicBezTo>
                  <a:lnTo>
                    <a:pt x="64302" y="4277"/>
                  </a:lnTo>
                  <a:cubicBezTo>
                    <a:pt x="64141" y="4277"/>
                    <a:pt x="64042" y="4227"/>
                    <a:pt x="63880" y="4227"/>
                  </a:cubicBezTo>
                  <a:cubicBezTo>
                    <a:pt x="63860" y="4238"/>
                    <a:pt x="63841" y="4241"/>
                    <a:pt x="63823" y="4241"/>
                  </a:cubicBezTo>
                  <a:cubicBezTo>
                    <a:pt x="63775" y="4241"/>
                    <a:pt x="63736" y="4213"/>
                    <a:pt x="63684" y="4213"/>
                  </a:cubicBezTo>
                  <a:cubicBezTo>
                    <a:pt x="63665" y="4213"/>
                    <a:pt x="63644" y="4217"/>
                    <a:pt x="63620" y="4227"/>
                  </a:cubicBezTo>
                  <a:cubicBezTo>
                    <a:pt x="63571" y="4277"/>
                    <a:pt x="63620" y="4388"/>
                    <a:pt x="63521" y="4438"/>
                  </a:cubicBezTo>
                  <a:cubicBezTo>
                    <a:pt x="63471" y="4487"/>
                    <a:pt x="63471" y="4587"/>
                    <a:pt x="63372" y="4649"/>
                  </a:cubicBezTo>
                  <a:cubicBezTo>
                    <a:pt x="63352" y="4665"/>
                    <a:pt x="63332" y="4671"/>
                    <a:pt x="63312" y="4671"/>
                  </a:cubicBezTo>
                  <a:cubicBezTo>
                    <a:pt x="63272" y="4671"/>
                    <a:pt x="63228" y="4649"/>
                    <a:pt x="63162" y="4649"/>
                  </a:cubicBezTo>
                  <a:lnTo>
                    <a:pt x="62951" y="4649"/>
                  </a:lnTo>
                  <a:cubicBezTo>
                    <a:pt x="62852" y="4649"/>
                    <a:pt x="62802" y="4587"/>
                    <a:pt x="62753" y="4587"/>
                  </a:cubicBezTo>
                  <a:lnTo>
                    <a:pt x="62071" y="4587"/>
                  </a:lnTo>
                  <a:cubicBezTo>
                    <a:pt x="62021" y="4587"/>
                    <a:pt x="61972" y="4649"/>
                    <a:pt x="61873" y="4649"/>
                  </a:cubicBezTo>
                  <a:lnTo>
                    <a:pt x="61873" y="5157"/>
                  </a:lnTo>
                  <a:lnTo>
                    <a:pt x="61302" y="5157"/>
                  </a:lnTo>
                  <a:cubicBezTo>
                    <a:pt x="61253" y="5107"/>
                    <a:pt x="61203" y="5107"/>
                    <a:pt x="61203" y="5058"/>
                  </a:cubicBezTo>
                  <a:cubicBezTo>
                    <a:pt x="61141" y="5058"/>
                    <a:pt x="61092" y="5058"/>
                    <a:pt x="61092" y="5008"/>
                  </a:cubicBezTo>
                  <a:cubicBezTo>
                    <a:pt x="61042" y="4958"/>
                    <a:pt x="61042" y="4847"/>
                    <a:pt x="60993" y="4797"/>
                  </a:cubicBezTo>
                  <a:cubicBezTo>
                    <a:pt x="60968" y="4772"/>
                    <a:pt x="60928" y="4772"/>
                    <a:pt x="60887" y="4772"/>
                  </a:cubicBezTo>
                  <a:cubicBezTo>
                    <a:pt x="60847" y="4772"/>
                    <a:pt x="60807" y="4772"/>
                    <a:pt x="60782" y="4748"/>
                  </a:cubicBezTo>
                  <a:cubicBezTo>
                    <a:pt x="60782" y="4698"/>
                    <a:pt x="60893" y="4649"/>
                    <a:pt x="60893" y="4537"/>
                  </a:cubicBezTo>
                  <a:lnTo>
                    <a:pt x="60893" y="4339"/>
                  </a:lnTo>
                  <a:cubicBezTo>
                    <a:pt x="60943" y="4178"/>
                    <a:pt x="60993" y="4128"/>
                    <a:pt x="61092" y="3967"/>
                  </a:cubicBezTo>
                  <a:lnTo>
                    <a:pt x="61042" y="3769"/>
                  </a:lnTo>
                  <a:cubicBezTo>
                    <a:pt x="60993" y="3769"/>
                    <a:pt x="60893" y="3769"/>
                    <a:pt x="60831" y="3818"/>
                  </a:cubicBezTo>
                  <a:cubicBezTo>
                    <a:pt x="60782" y="3868"/>
                    <a:pt x="60782" y="3967"/>
                    <a:pt x="60732" y="4029"/>
                  </a:cubicBezTo>
                  <a:cubicBezTo>
                    <a:pt x="60683" y="4029"/>
                    <a:pt x="60584" y="4029"/>
                    <a:pt x="60522" y="4078"/>
                  </a:cubicBezTo>
                  <a:cubicBezTo>
                    <a:pt x="60472" y="4078"/>
                    <a:pt x="60373" y="4128"/>
                    <a:pt x="60323" y="4128"/>
                  </a:cubicBezTo>
                  <a:cubicBezTo>
                    <a:pt x="60216" y="4128"/>
                    <a:pt x="60114" y="4106"/>
                    <a:pt x="60010" y="4106"/>
                  </a:cubicBezTo>
                  <a:cubicBezTo>
                    <a:pt x="59958" y="4106"/>
                    <a:pt x="59906" y="4111"/>
                    <a:pt x="59852" y="4128"/>
                  </a:cubicBezTo>
                  <a:cubicBezTo>
                    <a:pt x="59803" y="4178"/>
                    <a:pt x="59803" y="4339"/>
                    <a:pt x="59704" y="4339"/>
                  </a:cubicBezTo>
                  <a:cubicBezTo>
                    <a:pt x="59592" y="4438"/>
                    <a:pt x="59493" y="4487"/>
                    <a:pt x="59344" y="4537"/>
                  </a:cubicBezTo>
                  <a:lnTo>
                    <a:pt x="59034" y="4537"/>
                  </a:lnTo>
                  <a:cubicBezTo>
                    <a:pt x="58904" y="4537"/>
                    <a:pt x="58799" y="4525"/>
                    <a:pt x="58701" y="4525"/>
                  </a:cubicBezTo>
                  <a:cubicBezTo>
                    <a:pt x="58604" y="4525"/>
                    <a:pt x="58514" y="4537"/>
                    <a:pt x="58415" y="4587"/>
                  </a:cubicBezTo>
                  <a:cubicBezTo>
                    <a:pt x="58353" y="4649"/>
                    <a:pt x="58253" y="4649"/>
                    <a:pt x="58204" y="4698"/>
                  </a:cubicBezTo>
                  <a:cubicBezTo>
                    <a:pt x="58154" y="4748"/>
                    <a:pt x="58204" y="4847"/>
                    <a:pt x="58154" y="4896"/>
                  </a:cubicBezTo>
                  <a:cubicBezTo>
                    <a:pt x="58105" y="4958"/>
                    <a:pt x="58043" y="5008"/>
                    <a:pt x="57944" y="5008"/>
                  </a:cubicBezTo>
                  <a:lnTo>
                    <a:pt x="57584" y="5008"/>
                  </a:lnTo>
                  <a:cubicBezTo>
                    <a:pt x="57485" y="5008"/>
                    <a:pt x="57423" y="5058"/>
                    <a:pt x="57373" y="5058"/>
                  </a:cubicBezTo>
                  <a:cubicBezTo>
                    <a:pt x="57225" y="5058"/>
                    <a:pt x="57064" y="5107"/>
                    <a:pt x="56915" y="5157"/>
                  </a:cubicBezTo>
                  <a:cubicBezTo>
                    <a:pt x="56803" y="5157"/>
                    <a:pt x="56803" y="5268"/>
                    <a:pt x="56704" y="5318"/>
                  </a:cubicBezTo>
                  <a:cubicBezTo>
                    <a:pt x="56605" y="5417"/>
                    <a:pt x="56494" y="5516"/>
                    <a:pt x="56345" y="5628"/>
                  </a:cubicBezTo>
                  <a:lnTo>
                    <a:pt x="56295" y="5677"/>
                  </a:lnTo>
                  <a:cubicBezTo>
                    <a:pt x="56246" y="5727"/>
                    <a:pt x="56134" y="5776"/>
                    <a:pt x="56035" y="5826"/>
                  </a:cubicBezTo>
                  <a:cubicBezTo>
                    <a:pt x="55970" y="5841"/>
                    <a:pt x="55905" y="5846"/>
                    <a:pt x="55840" y="5846"/>
                  </a:cubicBezTo>
                  <a:cubicBezTo>
                    <a:pt x="55742" y="5846"/>
                    <a:pt x="55644" y="5836"/>
                    <a:pt x="55547" y="5836"/>
                  </a:cubicBezTo>
                  <a:cubicBezTo>
                    <a:pt x="55449" y="5836"/>
                    <a:pt x="55352" y="5846"/>
                    <a:pt x="55254" y="5888"/>
                  </a:cubicBezTo>
                  <a:cubicBezTo>
                    <a:pt x="55155" y="5888"/>
                    <a:pt x="55155" y="5987"/>
                    <a:pt x="55056" y="6037"/>
                  </a:cubicBezTo>
                  <a:cubicBezTo>
                    <a:pt x="55105" y="6136"/>
                    <a:pt x="55105" y="6198"/>
                    <a:pt x="55155" y="6247"/>
                  </a:cubicBezTo>
                  <a:cubicBezTo>
                    <a:pt x="55204" y="6347"/>
                    <a:pt x="55366" y="6396"/>
                    <a:pt x="55366" y="6508"/>
                  </a:cubicBezTo>
                  <a:cubicBezTo>
                    <a:pt x="55366" y="6656"/>
                    <a:pt x="55366" y="6706"/>
                    <a:pt x="55254" y="6818"/>
                  </a:cubicBezTo>
                  <a:cubicBezTo>
                    <a:pt x="55155" y="6917"/>
                    <a:pt x="55006" y="6917"/>
                    <a:pt x="54845" y="7016"/>
                  </a:cubicBezTo>
                  <a:cubicBezTo>
                    <a:pt x="54746" y="7065"/>
                    <a:pt x="54746" y="7127"/>
                    <a:pt x="54634" y="7177"/>
                  </a:cubicBezTo>
                  <a:cubicBezTo>
                    <a:pt x="54585" y="7177"/>
                    <a:pt x="54535" y="7227"/>
                    <a:pt x="54436" y="7227"/>
                  </a:cubicBezTo>
                  <a:lnTo>
                    <a:pt x="54015" y="7227"/>
                  </a:lnTo>
                  <a:cubicBezTo>
                    <a:pt x="53866" y="7227"/>
                    <a:pt x="53816" y="7375"/>
                    <a:pt x="53705" y="7375"/>
                  </a:cubicBezTo>
                  <a:lnTo>
                    <a:pt x="53606" y="7375"/>
                  </a:lnTo>
                  <a:cubicBezTo>
                    <a:pt x="53506" y="7375"/>
                    <a:pt x="53506" y="7227"/>
                    <a:pt x="53457" y="7177"/>
                  </a:cubicBezTo>
                  <a:cubicBezTo>
                    <a:pt x="53345" y="7127"/>
                    <a:pt x="53296" y="7065"/>
                    <a:pt x="53197" y="7065"/>
                  </a:cubicBezTo>
                  <a:cubicBezTo>
                    <a:pt x="53147" y="6966"/>
                    <a:pt x="53035" y="6917"/>
                    <a:pt x="52986" y="6867"/>
                  </a:cubicBezTo>
                  <a:cubicBezTo>
                    <a:pt x="52986" y="6818"/>
                    <a:pt x="52986" y="6706"/>
                    <a:pt x="52936" y="6656"/>
                  </a:cubicBezTo>
                  <a:cubicBezTo>
                    <a:pt x="52887" y="6557"/>
                    <a:pt x="52726" y="6508"/>
                    <a:pt x="52726" y="6347"/>
                  </a:cubicBezTo>
                  <a:cubicBezTo>
                    <a:pt x="52726" y="6198"/>
                    <a:pt x="52775" y="6086"/>
                    <a:pt x="52775" y="5888"/>
                  </a:cubicBezTo>
                  <a:lnTo>
                    <a:pt x="53915" y="5888"/>
                  </a:lnTo>
                  <a:lnTo>
                    <a:pt x="53915" y="5268"/>
                  </a:lnTo>
                  <a:cubicBezTo>
                    <a:pt x="53816" y="5157"/>
                    <a:pt x="53767" y="5107"/>
                    <a:pt x="53705" y="5058"/>
                  </a:cubicBezTo>
                  <a:cubicBezTo>
                    <a:pt x="53680" y="5033"/>
                    <a:pt x="53643" y="5033"/>
                    <a:pt x="53606" y="5033"/>
                  </a:cubicBezTo>
                  <a:cubicBezTo>
                    <a:pt x="53568" y="5033"/>
                    <a:pt x="53531" y="5033"/>
                    <a:pt x="53506" y="5008"/>
                  </a:cubicBezTo>
                  <a:cubicBezTo>
                    <a:pt x="53457" y="4958"/>
                    <a:pt x="53457" y="4847"/>
                    <a:pt x="53395" y="4797"/>
                  </a:cubicBezTo>
                  <a:cubicBezTo>
                    <a:pt x="53345" y="4748"/>
                    <a:pt x="53296" y="4698"/>
                    <a:pt x="53246" y="4587"/>
                  </a:cubicBezTo>
                  <a:cubicBezTo>
                    <a:pt x="53197" y="4537"/>
                    <a:pt x="53147" y="4388"/>
                    <a:pt x="53035" y="4388"/>
                  </a:cubicBezTo>
                  <a:cubicBezTo>
                    <a:pt x="52887" y="4388"/>
                    <a:pt x="52775" y="4487"/>
                    <a:pt x="52626" y="4487"/>
                  </a:cubicBezTo>
                  <a:lnTo>
                    <a:pt x="52527" y="4487"/>
                  </a:lnTo>
                  <a:cubicBezTo>
                    <a:pt x="52416" y="4487"/>
                    <a:pt x="52416" y="4339"/>
                    <a:pt x="52366" y="4277"/>
                  </a:cubicBezTo>
                  <a:cubicBezTo>
                    <a:pt x="52267" y="4277"/>
                    <a:pt x="52217" y="4277"/>
                    <a:pt x="52156" y="4227"/>
                  </a:cubicBezTo>
                  <a:lnTo>
                    <a:pt x="51288" y="4227"/>
                  </a:lnTo>
                  <a:cubicBezTo>
                    <a:pt x="51226" y="4227"/>
                    <a:pt x="51176" y="4277"/>
                    <a:pt x="51077" y="4277"/>
                  </a:cubicBezTo>
                  <a:lnTo>
                    <a:pt x="50916" y="4277"/>
                  </a:lnTo>
                  <a:lnTo>
                    <a:pt x="50916" y="4698"/>
                  </a:lnTo>
                  <a:cubicBezTo>
                    <a:pt x="51077" y="4748"/>
                    <a:pt x="51176" y="4748"/>
                    <a:pt x="51337" y="4748"/>
                  </a:cubicBezTo>
                  <a:cubicBezTo>
                    <a:pt x="51387" y="4748"/>
                    <a:pt x="51437" y="4847"/>
                    <a:pt x="51486" y="4847"/>
                  </a:cubicBezTo>
                  <a:lnTo>
                    <a:pt x="51486" y="6037"/>
                  </a:lnTo>
                  <a:cubicBezTo>
                    <a:pt x="51486" y="6136"/>
                    <a:pt x="51437" y="6198"/>
                    <a:pt x="51387" y="6247"/>
                  </a:cubicBezTo>
                  <a:cubicBezTo>
                    <a:pt x="51337" y="6347"/>
                    <a:pt x="51176" y="6297"/>
                    <a:pt x="51176" y="6396"/>
                  </a:cubicBezTo>
                  <a:cubicBezTo>
                    <a:pt x="51176" y="6508"/>
                    <a:pt x="51226" y="6557"/>
                    <a:pt x="51226" y="6607"/>
                  </a:cubicBezTo>
                  <a:cubicBezTo>
                    <a:pt x="51226" y="6706"/>
                    <a:pt x="51176" y="6756"/>
                    <a:pt x="51226" y="6818"/>
                  </a:cubicBezTo>
                  <a:cubicBezTo>
                    <a:pt x="51288" y="6867"/>
                    <a:pt x="51387" y="6867"/>
                    <a:pt x="51437" y="6867"/>
                  </a:cubicBezTo>
                  <a:cubicBezTo>
                    <a:pt x="51486" y="6917"/>
                    <a:pt x="51536" y="6917"/>
                    <a:pt x="51647" y="6966"/>
                  </a:cubicBezTo>
                  <a:cubicBezTo>
                    <a:pt x="51697" y="7016"/>
                    <a:pt x="51746" y="7127"/>
                    <a:pt x="51796" y="7177"/>
                  </a:cubicBezTo>
                  <a:cubicBezTo>
                    <a:pt x="51846" y="7276"/>
                    <a:pt x="52007" y="7276"/>
                    <a:pt x="52007" y="7437"/>
                  </a:cubicBezTo>
                  <a:lnTo>
                    <a:pt x="52007" y="7536"/>
                  </a:lnTo>
                  <a:cubicBezTo>
                    <a:pt x="51957" y="7586"/>
                    <a:pt x="51796" y="7536"/>
                    <a:pt x="51796" y="7636"/>
                  </a:cubicBezTo>
                  <a:cubicBezTo>
                    <a:pt x="51796" y="7685"/>
                    <a:pt x="51846" y="7747"/>
                    <a:pt x="51846" y="7797"/>
                  </a:cubicBezTo>
                  <a:cubicBezTo>
                    <a:pt x="51796" y="8057"/>
                    <a:pt x="51846" y="8206"/>
                    <a:pt x="51846" y="8416"/>
                  </a:cubicBezTo>
                  <a:cubicBezTo>
                    <a:pt x="51846" y="8466"/>
                    <a:pt x="51796" y="8466"/>
                    <a:pt x="51796" y="8516"/>
                  </a:cubicBezTo>
                  <a:cubicBezTo>
                    <a:pt x="51647" y="8516"/>
                    <a:pt x="51536" y="8516"/>
                    <a:pt x="51387" y="8466"/>
                  </a:cubicBezTo>
                  <a:cubicBezTo>
                    <a:pt x="51354" y="8466"/>
                    <a:pt x="51293" y="8488"/>
                    <a:pt x="51242" y="8488"/>
                  </a:cubicBezTo>
                  <a:cubicBezTo>
                    <a:pt x="51216" y="8488"/>
                    <a:pt x="51193" y="8482"/>
                    <a:pt x="51176" y="8466"/>
                  </a:cubicBezTo>
                  <a:cubicBezTo>
                    <a:pt x="51127" y="8416"/>
                    <a:pt x="51028" y="8416"/>
                    <a:pt x="50978" y="8305"/>
                  </a:cubicBezTo>
                  <a:cubicBezTo>
                    <a:pt x="50978" y="8255"/>
                    <a:pt x="51028" y="8156"/>
                    <a:pt x="50978" y="8107"/>
                  </a:cubicBezTo>
                  <a:cubicBezTo>
                    <a:pt x="50916" y="8057"/>
                    <a:pt x="50916" y="7945"/>
                    <a:pt x="50817" y="7896"/>
                  </a:cubicBezTo>
                  <a:lnTo>
                    <a:pt x="50408" y="7896"/>
                  </a:lnTo>
                  <a:cubicBezTo>
                    <a:pt x="50296" y="7945"/>
                    <a:pt x="50247" y="8057"/>
                    <a:pt x="50197" y="8057"/>
                  </a:cubicBezTo>
                  <a:cubicBezTo>
                    <a:pt x="50164" y="8073"/>
                    <a:pt x="50137" y="8079"/>
                    <a:pt x="50112" y="8079"/>
                  </a:cubicBezTo>
                  <a:cubicBezTo>
                    <a:pt x="50064" y="8079"/>
                    <a:pt x="50028" y="8057"/>
                    <a:pt x="49987" y="8057"/>
                  </a:cubicBezTo>
                  <a:cubicBezTo>
                    <a:pt x="49920" y="8073"/>
                    <a:pt x="49864" y="8079"/>
                    <a:pt x="49813" y="8079"/>
                  </a:cubicBezTo>
                  <a:cubicBezTo>
                    <a:pt x="49710" y="8079"/>
                    <a:pt x="49627" y="8057"/>
                    <a:pt x="49528" y="8057"/>
                  </a:cubicBezTo>
                  <a:cubicBezTo>
                    <a:pt x="49478" y="8057"/>
                    <a:pt x="49429" y="8107"/>
                    <a:pt x="49317" y="8107"/>
                  </a:cubicBezTo>
                  <a:cubicBezTo>
                    <a:pt x="49317" y="8206"/>
                    <a:pt x="49367" y="8255"/>
                    <a:pt x="49317" y="8305"/>
                  </a:cubicBezTo>
                  <a:cubicBezTo>
                    <a:pt x="49317" y="8367"/>
                    <a:pt x="49317" y="8466"/>
                    <a:pt x="49268" y="8516"/>
                  </a:cubicBezTo>
                  <a:cubicBezTo>
                    <a:pt x="49218" y="8565"/>
                    <a:pt x="49168" y="8565"/>
                    <a:pt x="49057" y="8615"/>
                  </a:cubicBezTo>
                  <a:cubicBezTo>
                    <a:pt x="49007" y="8615"/>
                    <a:pt x="48958" y="8677"/>
                    <a:pt x="48859" y="8677"/>
                  </a:cubicBezTo>
                  <a:cubicBezTo>
                    <a:pt x="48747" y="8726"/>
                    <a:pt x="48598" y="8726"/>
                    <a:pt x="48499" y="8776"/>
                  </a:cubicBezTo>
                  <a:cubicBezTo>
                    <a:pt x="48388" y="8776"/>
                    <a:pt x="48288" y="8776"/>
                    <a:pt x="48239" y="8825"/>
                  </a:cubicBezTo>
                  <a:cubicBezTo>
                    <a:pt x="48127" y="8875"/>
                    <a:pt x="48078" y="8875"/>
                    <a:pt x="48028" y="8987"/>
                  </a:cubicBezTo>
                  <a:cubicBezTo>
                    <a:pt x="47979" y="9036"/>
                    <a:pt x="47979" y="9135"/>
                    <a:pt x="47929" y="9185"/>
                  </a:cubicBezTo>
                  <a:cubicBezTo>
                    <a:pt x="47879" y="9234"/>
                    <a:pt x="47818" y="9296"/>
                    <a:pt x="47718" y="9346"/>
                  </a:cubicBezTo>
                  <a:cubicBezTo>
                    <a:pt x="47619" y="9396"/>
                    <a:pt x="47508" y="9396"/>
                    <a:pt x="47408" y="9396"/>
                  </a:cubicBezTo>
                  <a:cubicBezTo>
                    <a:pt x="47458" y="9544"/>
                    <a:pt x="47408" y="9656"/>
                    <a:pt x="47408" y="9755"/>
                  </a:cubicBezTo>
                  <a:cubicBezTo>
                    <a:pt x="47408" y="9854"/>
                    <a:pt x="47458" y="9916"/>
                    <a:pt x="47508" y="9966"/>
                  </a:cubicBezTo>
                  <a:cubicBezTo>
                    <a:pt x="47570" y="10065"/>
                    <a:pt x="47508" y="10114"/>
                    <a:pt x="47570" y="10164"/>
                  </a:cubicBezTo>
                  <a:cubicBezTo>
                    <a:pt x="47594" y="10195"/>
                    <a:pt x="47632" y="10195"/>
                    <a:pt x="47669" y="10195"/>
                  </a:cubicBezTo>
                  <a:cubicBezTo>
                    <a:pt x="47706" y="10195"/>
                    <a:pt x="47743" y="10195"/>
                    <a:pt x="47768" y="10226"/>
                  </a:cubicBezTo>
                  <a:cubicBezTo>
                    <a:pt x="47818" y="10276"/>
                    <a:pt x="47929" y="10276"/>
                    <a:pt x="47979" y="10325"/>
                  </a:cubicBezTo>
                  <a:cubicBezTo>
                    <a:pt x="48078" y="10375"/>
                    <a:pt x="48078" y="10536"/>
                    <a:pt x="48078" y="10635"/>
                  </a:cubicBezTo>
                  <a:cubicBezTo>
                    <a:pt x="48078" y="10703"/>
                    <a:pt x="48054" y="10777"/>
                    <a:pt x="48040" y="10849"/>
                  </a:cubicBezTo>
                  <a:lnTo>
                    <a:pt x="48040" y="10849"/>
                  </a:lnTo>
                  <a:cubicBezTo>
                    <a:pt x="48037" y="10847"/>
                    <a:pt x="48034" y="10846"/>
                    <a:pt x="48028" y="10846"/>
                  </a:cubicBezTo>
                  <a:cubicBezTo>
                    <a:pt x="47979" y="10825"/>
                    <a:pt x="47933" y="10818"/>
                    <a:pt x="47889" y="10818"/>
                  </a:cubicBezTo>
                  <a:cubicBezTo>
                    <a:pt x="47801" y="10818"/>
                    <a:pt x="47718" y="10846"/>
                    <a:pt x="47619" y="10846"/>
                  </a:cubicBezTo>
                  <a:lnTo>
                    <a:pt x="47198" y="10846"/>
                  </a:lnTo>
                  <a:cubicBezTo>
                    <a:pt x="47049" y="10846"/>
                    <a:pt x="46950" y="10734"/>
                    <a:pt x="46789" y="10734"/>
                  </a:cubicBezTo>
                  <a:lnTo>
                    <a:pt x="46640" y="10734"/>
                  </a:lnTo>
                  <a:cubicBezTo>
                    <a:pt x="46529" y="10734"/>
                    <a:pt x="46479" y="10685"/>
                    <a:pt x="46429" y="10685"/>
                  </a:cubicBezTo>
                  <a:cubicBezTo>
                    <a:pt x="46219" y="10685"/>
                    <a:pt x="46119" y="10685"/>
                    <a:pt x="45958" y="10635"/>
                  </a:cubicBezTo>
                  <a:cubicBezTo>
                    <a:pt x="45859" y="10585"/>
                    <a:pt x="45859" y="10536"/>
                    <a:pt x="45760" y="10474"/>
                  </a:cubicBezTo>
                  <a:cubicBezTo>
                    <a:pt x="45710" y="10474"/>
                    <a:pt x="45599" y="10424"/>
                    <a:pt x="45549" y="10424"/>
                  </a:cubicBezTo>
                  <a:lnTo>
                    <a:pt x="45339" y="10424"/>
                  </a:lnTo>
                  <a:cubicBezTo>
                    <a:pt x="45289" y="10424"/>
                    <a:pt x="45239" y="10325"/>
                    <a:pt x="45140" y="10276"/>
                  </a:cubicBezTo>
                  <a:cubicBezTo>
                    <a:pt x="45091" y="10226"/>
                    <a:pt x="45029" y="10114"/>
                    <a:pt x="44979" y="10015"/>
                  </a:cubicBezTo>
                  <a:lnTo>
                    <a:pt x="44930" y="9805"/>
                  </a:lnTo>
                  <a:cubicBezTo>
                    <a:pt x="44830" y="9854"/>
                    <a:pt x="44781" y="9916"/>
                    <a:pt x="44719" y="9916"/>
                  </a:cubicBezTo>
                  <a:cubicBezTo>
                    <a:pt x="44620" y="9966"/>
                    <a:pt x="44620" y="10065"/>
                    <a:pt x="44570" y="10114"/>
                  </a:cubicBezTo>
                  <a:cubicBezTo>
                    <a:pt x="44560" y="10125"/>
                    <a:pt x="44546" y="10129"/>
                    <a:pt x="44532" y="10129"/>
                  </a:cubicBezTo>
                  <a:cubicBezTo>
                    <a:pt x="44491" y="10129"/>
                    <a:pt x="44439" y="10100"/>
                    <a:pt x="44398" y="10100"/>
                  </a:cubicBezTo>
                  <a:cubicBezTo>
                    <a:pt x="44383" y="10100"/>
                    <a:pt x="44370" y="10104"/>
                    <a:pt x="44360" y="10114"/>
                  </a:cubicBezTo>
                  <a:cubicBezTo>
                    <a:pt x="44260" y="10164"/>
                    <a:pt x="44161" y="10276"/>
                    <a:pt x="44161" y="10375"/>
                  </a:cubicBezTo>
                  <a:cubicBezTo>
                    <a:pt x="44161" y="10536"/>
                    <a:pt x="44161" y="10585"/>
                    <a:pt x="44260" y="10685"/>
                  </a:cubicBezTo>
                  <a:cubicBezTo>
                    <a:pt x="44310" y="10734"/>
                    <a:pt x="44360" y="10784"/>
                    <a:pt x="44471" y="10846"/>
                  </a:cubicBezTo>
                  <a:cubicBezTo>
                    <a:pt x="44496" y="10870"/>
                    <a:pt x="44533" y="10870"/>
                    <a:pt x="44570" y="10870"/>
                  </a:cubicBezTo>
                  <a:cubicBezTo>
                    <a:pt x="44607" y="10870"/>
                    <a:pt x="44645" y="10870"/>
                    <a:pt x="44669" y="10895"/>
                  </a:cubicBezTo>
                  <a:cubicBezTo>
                    <a:pt x="44669" y="10945"/>
                    <a:pt x="44620" y="10994"/>
                    <a:pt x="44669" y="11094"/>
                  </a:cubicBezTo>
                  <a:cubicBezTo>
                    <a:pt x="44669" y="11156"/>
                    <a:pt x="44719" y="11205"/>
                    <a:pt x="44781" y="11304"/>
                  </a:cubicBezTo>
                  <a:lnTo>
                    <a:pt x="44979" y="11304"/>
                  </a:lnTo>
                  <a:cubicBezTo>
                    <a:pt x="45093" y="11269"/>
                    <a:pt x="45176" y="11234"/>
                    <a:pt x="45272" y="11234"/>
                  </a:cubicBezTo>
                  <a:cubicBezTo>
                    <a:pt x="45312" y="11234"/>
                    <a:pt x="45353" y="11240"/>
                    <a:pt x="45401" y="11255"/>
                  </a:cubicBezTo>
                  <a:cubicBezTo>
                    <a:pt x="45549" y="11255"/>
                    <a:pt x="45710" y="11403"/>
                    <a:pt x="45810" y="11465"/>
                  </a:cubicBezTo>
                  <a:cubicBezTo>
                    <a:pt x="45909" y="11565"/>
                    <a:pt x="45958" y="11614"/>
                    <a:pt x="45958" y="11713"/>
                  </a:cubicBezTo>
                  <a:cubicBezTo>
                    <a:pt x="45958" y="11825"/>
                    <a:pt x="45810" y="11874"/>
                    <a:pt x="45810" y="11924"/>
                  </a:cubicBezTo>
                  <a:lnTo>
                    <a:pt x="44830" y="11924"/>
                  </a:lnTo>
                  <a:cubicBezTo>
                    <a:pt x="44781" y="11974"/>
                    <a:pt x="44781" y="12135"/>
                    <a:pt x="44719" y="12135"/>
                  </a:cubicBezTo>
                  <a:cubicBezTo>
                    <a:pt x="44620" y="12135"/>
                    <a:pt x="44570" y="12184"/>
                    <a:pt x="44521" y="12184"/>
                  </a:cubicBezTo>
                  <a:cubicBezTo>
                    <a:pt x="44409" y="12184"/>
                    <a:pt x="44360" y="12184"/>
                    <a:pt x="44310" y="12135"/>
                  </a:cubicBezTo>
                  <a:cubicBezTo>
                    <a:pt x="44260" y="12085"/>
                    <a:pt x="44310" y="11974"/>
                    <a:pt x="44260" y="11924"/>
                  </a:cubicBezTo>
                  <a:cubicBezTo>
                    <a:pt x="44211" y="11874"/>
                    <a:pt x="44099" y="11825"/>
                    <a:pt x="44050" y="11775"/>
                  </a:cubicBezTo>
                  <a:cubicBezTo>
                    <a:pt x="43851" y="11614"/>
                    <a:pt x="43690" y="11565"/>
                    <a:pt x="43430" y="11515"/>
                  </a:cubicBezTo>
                  <a:cubicBezTo>
                    <a:pt x="43397" y="11515"/>
                    <a:pt x="43364" y="11537"/>
                    <a:pt x="43316" y="11537"/>
                  </a:cubicBezTo>
                  <a:cubicBezTo>
                    <a:pt x="43292" y="11537"/>
                    <a:pt x="43265" y="11531"/>
                    <a:pt x="43232" y="11515"/>
                  </a:cubicBezTo>
                  <a:cubicBezTo>
                    <a:pt x="43071" y="11465"/>
                    <a:pt x="42971" y="11354"/>
                    <a:pt x="42922" y="11255"/>
                  </a:cubicBezTo>
                  <a:cubicBezTo>
                    <a:pt x="42860" y="11156"/>
                    <a:pt x="42810" y="11094"/>
                    <a:pt x="42810" y="11044"/>
                  </a:cubicBezTo>
                  <a:cubicBezTo>
                    <a:pt x="42761" y="10994"/>
                    <a:pt x="42810" y="10895"/>
                    <a:pt x="42810" y="10846"/>
                  </a:cubicBezTo>
                  <a:cubicBezTo>
                    <a:pt x="42761" y="10585"/>
                    <a:pt x="42810" y="10474"/>
                    <a:pt x="42810" y="10226"/>
                  </a:cubicBezTo>
                  <a:lnTo>
                    <a:pt x="42141" y="10226"/>
                  </a:lnTo>
                  <a:lnTo>
                    <a:pt x="42141" y="9606"/>
                  </a:lnTo>
                  <a:cubicBezTo>
                    <a:pt x="42141" y="9234"/>
                    <a:pt x="42302" y="9036"/>
                    <a:pt x="42240" y="8726"/>
                  </a:cubicBezTo>
                  <a:cubicBezTo>
                    <a:pt x="42191" y="8565"/>
                    <a:pt x="42191" y="8416"/>
                    <a:pt x="42091" y="8305"/>
                  </a:cubicBezTo>
                  <a:cubicBezTo>
                    <a:pt x="42011" y="8230"/>
                    <a:pt x="41921" y="8218"/>
                    <a:pt x="41819" y="8218"/>
                  </a:cubicBezTo>
                  <a:cubicBezTo>
                    <a:pt x="41768" y="8218"/>
                    <a:pt x="41713" y="8221"/>
                    <a:pt x="41656" y="8221"/>
                  </a:cubicBezTo>
                  <a:cubicBezTo>
                    <a:pt x="41598" y="8221"/>
                    <a:pt x="41537" y="8218"/>
                    <a:pt x="41472" y="8206"/>
                  </a:cubicBezTo>
                  <a:cubicBezTo>
                    <a:pt x="41422" y="8206"/>
                    <a:pt x="41472" y="8107"/>
                    <a:pt x="41372" y="7995"/>
                  </a:cubicBezTo>
                  <a:cubicBezTo>
                    <a:pt x="41311" y="7945"/>
                    <a:pt x="41261" y="7896"/>
                    <a:pt x="41211" y="7797"/>
                  </a:cubicBezTo>
                  <a:cubicBezTo>
                    <a:pt x="41112" y="7685"/>
                    <a:pt x="41162" y="7487"/>
                    <a:pt x="41063" y="7437"/>
                  </a:cubicBezTo>
                  <a:cubicBezTo>
                    <a:pt x="40977" y="7378"/>
                    <a:pt x="40895" y="7364"/>
                    <a:pt x="40813" y="7364"/>
                  </a:cubicBezTo>
                  <a:cubicBezTo>
                    <a:pt x="40741" y="7364"/>
                    <a:pt x="40667" y="7375"/>
                    <a:pt x="40592" y="7375"/>
                  </a:cubicBezTo>
                  <a:cubicBezTo>
                    <a:pt x="40492" y="7326"/>
                    <a:pt x="40492" y="7227"/>
                    <a:pt x="40381" y="7177"/>
                  </a:cubicBezTo>
                  <a:cubicBezTo>
                    <a:pt x="40232" y="7065"/>
                    <a:pt x="40133" y="7016"/>
                    <a:pt x="39972" y="6966"/>
                  </a:cubicBezTo>
                  <a:lnTo>
                    <a:pt x="40022" y="6756"/>
                  </a:lnTo>
                  <a:cubicBezTo>
                    <a:pt x="40071" y="6756"/>
                    <a:pt x="40183" y="6818"/>
                    <a:pt x="40232" y="6818"/>
                  </a:cubicBezTo>
                  <a:cubicBezTo>
                    <a:pt x="40257" y="6842"/>
                    <a:pt x="40294" y="6842"/>
                    <a:pt x="40333" y="6842"/>
                  </a:cubicBezTo>
                  <a:cubicBezTo>
                    <a:pt x="40372" y="6842"/>
                    <a:pt x="40412" y="6842"/>
                    <a:pt x="40443" y="6867"/>
                  </a:cubicBezTo>
                  <a:cubicBezTo>
                    <a:pt x="40492" y="6917"/>
                    <a:pt x="40492" y="7016"/>
                    <a:pt x="40542" y="7065"/>
                  </a:cubicBezTo>
                  <a:cubicBezTo>
                    <a:pt x="40641" y="7177"/>
                    <a:pt x="40802" y="7177"/>
                    <a:pt x="40951" y="7227"/>
                  </a:cubicBezTo>
                  <a:cubicBezTo>
                    <a:pt x="41112" y="7276"/>
                    <a:pt x="41211" y="7375"/>
                    <a:pt x="41311" y="7487"/>
                  </a:cubicBezTo>
                  <a:cubicBezTo>
                    <a:pt x="41422" y="7487"/>
                    <a:pt x="41472" y="7536"/>
                    <a:pt x="41521" y="7586"/>
                  </a:cubicBezTo>
                  <a:cubicBezTo>
                    <a:pt x="41576" y="7596"/>
                    <a:pt x="41629" y="7600"/>
                    <a:pt x="41680" y="7600"/>
                  </a:cubicBezTo>
                  <a:cubicBezTo>
                    <a:pt x="41821" y="7600"/>
                    <a:pt x="41951" y="7572"/>
                    <a:pt x="42087" y="7572"/>
                  </a:cubicBezTo>
                  <a:cubicBezTo>
                    <a:pt x="42137" y="7572"/>
                    <a:pt x="42188" y="7576"/>
                    <a:pt x="42240" y="7586"/>
                  </a:cubicBezTo>
                  <a:cubicBezTo>
                    <a:pt x="42281" y="7586"/>
                    <a:pt x="42339" y="7564"/>
                    <a:pt x="42388" y="7564"/>
                  </a:cubicBezTo>
                  <a:cubicBezTo>
                    <a:pt x="42412" y="7564"/>
                    <a:pt x="42434" y="7569"/>
                    <a:pt x="42451" y="7586"/>
                  </a:cubicBezTo>
                  <a:cubicBezTo>
                    <a:pt x="42550" y="7586"/>
                    <a:pt x="42500" y="7747"/>
                    <a:pt x="42612" y="7747"/>
                  </a:cubicBezTo>
                  <a:cubicBezTo>
                    <a:pt x="42761" y="7846"/>
                    <a:pt x="42810" y="7945"/>
                    <a:pt x="43021" y="7945"/>
                  </a:cubicBezTo>
                  <a:lnTo>
                    <a:pt x="44409" y="7945"/>
                  </a:lnTo>
                  <a:cubicBezTo>
                    <a:pt x="44471" y="7945"/>
                    <a:pt x="44521" y="7995"/>
                    <a:pt x="44620" y="7995"/>
                  </a:cubicBezTo>
                  <a:cubicBezTo>
                    <a:pt x="44669" y="8057"/>
                    <a:pt x="44719" y="8057"/>
                    <a:pt x="44830" y="8057"/>
                  </a:cubicBezTo>
                  <a:cubicBezTo>
                    <a:pt x="44880" y="8107"/>
                    <a:pt x="44830" y="8206"/>
                    <a:pt x="44930" y="8255"/>
                  </a:cubicBezTo>
                  <a:cubicBezTo>
                    <a:pt x="44979" y="8305"/>
                    <a:pt x="45029" y="8305"/>
                    <a:pt x="45091" y="8305"/>
                  </a:cubicBezTo>
                  <a:lnTo>
                    <a:pt x="45289" y="8305"/>
                  </a:lnTo>
                  <a:cubicBezTo>
                    <a:pt x="45401" y="8305"/>
                    <a:pt x="45450" y="8367"/>
                    <a:pt x="45500" y="8367"/>
                  </a:cubicBezTo>
                  <a:lnTo>
                    <a:pt x="46330" y="8367"/>
                  </a:lnTo>
                  <a:cubicBezTo>
                    <a:pt x="46380" y="8367"/>
                    <a:pt x="46429" y="8255"/>
                    <a:pt x="46529" y="8255"/>
                  </a:cubicBezTo>
                  <a:lnTo>
                    <a:pt x="46739" y="8255"/>
                  </a:lnTo>
                  <a:cubicBezTo>
                    <a:pt x="46789" y="8255"/>
                    <a:pt x="46838" y="8206"/>
                    <a:pt x="46888" y="8206"/>
                  </a:cubicBezTo>
                  <a:cubicBezTo>
                    <a:pt x="47099" y="8156"/>
                    <a:pt x="47148" y="8057"/>
                    <a:pt x="47309" y="7995"/>
                  </a:cubicBezTo>
                  <a:lnTo>
                    <a:pt x="47508" y="7995"/>
                  </a:lnTo>
                  <a:cubicBezTo>
                    <a:pt x="47669" y="7995"/>
                    <a:pt x="47768" y="7995"/>
                    <a:pt x="47929" y="7945"/>
                  </a:cubicBezTo>
                  <a:cubicBezTo>
                    <a:pt x="48028" y="7945"/>
                    <a:pt x="48028" y="7846"/>
                    <a:pt x="48127" y="7797"/>
                  </a:cubicBezTo>
                  <a:cubicBezTo>
                    <a:pt x="48189" y="7797"/>
                    <a:pt x="48288" y="7747"/>
                    <a:pt x="48338" y="7685"/>
                  </a:cubicBezTo>
                  <a:cubicBezTo>
                    <a:pt x="48388" y="7636"/>
                    <a:pt x="48499" y="7586"/>
                    <a:pt x="48549" y="7536"/>
                  </a:cubicBezTo>
                  <a:cubicBezTo>
                    <a:pt x="48549" y="7437"/>
                    <a:pt x="48598" y="7375"/>
                    <a:pt x="48648" y="7326"/>
                  </a:cubicBezTo>
                  <a:cubicBezTo>
                    <a:pt x="48698" y="7177"/>
                    <a:pt x="48698" y="7065"/>
                    <a:pt x="48698" y="6917"/>
                  </a:cubicBezTo>
                  <a:cubicBezTo>
                    <a:pt x="48698" y="6656"/>
                    <a:pt x="48648" y="6557"/>
                    <a:pt x="48648" y="6297"/>
                  </a:cubicBezTo>
                  <a:lnTo>
                    <a:pt x="48648" y="6086"/>
                  </a:lnTo>
                  <a:cubicBezTo>
                    <a:pt x="48598" y="5938"/>
                    <a:pt x="48499" y="5826"/>
                    <a:pt x="48437" y="5727"/>
                  </a:cubicBezTo>
                  <a:cubicBezTo>
                    <a:pt x="48388" y="5628"/>
                    <a:pt x="48288" y="5628"/>
                    <a:pt x="48239" y="5578"/>
                  </a:cubicBezTo>
                  <a:cubicBezTo>
                    <a:pt x="48127" y="5467"/>
                    <a:pt x="48127" y="5417"/>
                    <a:pt x="48028" y="5367"/>
                  </a:cubicBezTo>
                  <a:cubicBezTo>
                    <a:pt x="47979" y="5318"/>
                    <a:pt x="47879" y="5318"/>
                    <a:pt x="47818" y="5318"/>
                  </a:cubicBezTo>
                  <a:cubicBezTo>
                    <a:pt x="47718" y="5268"/>
                    <a:pt x="47669" y="5268"/>
                    <a:pt x="47570" y="5268"/>
                  </a:cubicBezTo>
                  <a:lnTo>
                    <a:pt x="47148" y="5268"/>
                  </a:lnTo>
                  <a:cubicBezTo>
                    <a:pt x="47049" y="5268"/>
                    <a:pt x="46966" y="5290"/>
                    <a:pt x="46893" y="5290"/>
                  </a:cubicBezTo>
                  <a:cubicBezTo>
                    <a:pt x="46856" y="5290"/>
                    <a:pt x="46822" y="5285"/>
                    <a:pt x="46789" y="5268"/>
                  </a:cubicBezTo>
                  <a:cubicBezTo>
                    <a:pt x="46578" y="5206"/>
                    <a:pt x="46479" y="5107"/>
                    <a:pt x="46380" y="5008"/>
                  </a:cubicBezTo>
                  <a:cubicBezTo>
                    <a:pt x="46330" y="4958"/>
                    <a:pt x="46219" y="4958"/>
                    <a:pt x="46169" y="4896"/>
                  </a:cubicBezTo>
                  <a:cubicBezTo>
                    <a:pt x="46119" y="4847"/>
                    <a:pt x="46119" y="4748"/>
                    <a:pt x="46070" y="4698"/>
                  </a:cubicBezTo>
                  <a:cubicBezTo>
                    <a:pt x="46020" y="4649"/>
                    <a:pt x="45909" y="4649"/>
                    <a:pt x="45859" y="4587"/>
                  </a:cubicBezTo>
                  <a:cubicBezTo>
                    <a:pt x="45810" y="4537"/>
                    <a:pt x="45810" y="4438"/>
                    <a:pt x="45710" y="4388"/>
                  </a:cubicBezTo>
                  <a:cubicBezTo>
                    <a:pt x="45669" y="4388"/>
                    <a:pt x="45611" y="4410"/>
                    <a:pt x="45563" y="4410"/>
                  </a:cubicBezTo>
                  <a:cubicBezTo>
                    <a:pt x="45538" y="4410"/>
                    <a:pt x="45516" y="4405"/>
                    <a:pt x="45500" y="4388"/>
                  </a:cubicBezTo>
                  <a:lnTo>
                    <a:pt x="45289" y="4277"/>
                  </a:lnTo>
                  <a:cubicBezTo>
                    <a:pt x="45239" y="4277"/>
                    <a:pt x="45239" y="4128"/>
                    <a:pt x="45140" y="4128"/>
                  </a:cubicBezTo>
                  <a:cubicBezTo>
                    <a:pt x="45091" y="4078"/>
                    <a:pt x="45029" y="4078"/>
                    <a:pt x="44979" y="4078"/>
                  </a:cubicBezTo>
                  <a:lnTo>
                    <a:pt x="44781" y="3967"/>
                  </a:lnTo>
                  <a:cubicBezTo>
                    <a:pt x="44669" y="3917"/>
                    <a:pt x="44620" y="3818"/>
                    <a:pt x="44570" y="3818"/>
                  </a:cubicBezTo>
                  <a:cubicBezTo>
                    <a:pt x="44521" y="3769"/>
                    <a:pt x="44409" y="3769"/>
                    <a:pt x="44360" y="3769"/>
                  </a:cubicBezTo>
                  <a:cubicBezTo>
                    <a:pt x="44161" y="3719"/>
                    <a:pt x="44050" y="3719"/>
                    <a:pt x="43901" y="3719"/>
                  </a:cubicBezTo>
                  <a:cubicBezTo>
                    <a:pt x="43690" y="3719"/>
                    <a:pt x="43591" y="3719"/>
                    <a:pt x="43380" y="3769"/>
                  </a:cubicBezTo>
                  <a:cubicBezTo>
                    <a:pt x="43281" y="3769"/>
                    <a:pt x="43232" y="3818"/>
                    <a:pt x="43120" y="3818"/>
                  </a:cubicBezTo>
                  <a:lnTo>
                    <a:pt x="43021" y="3818"/>
                  </a:lnTo>
                  <a:cubicBezTo>
                    <a:pt x="42922" y="3769"/>
                    <a:pt x="42860" y="3657"/>
                    <a:pt x="42810" y="3657"/>
                  </a:cubicBezTo>
                  <a:cubicBezTo>
                    <a:pt x="42711" y="3607"/>
                    <a:pt x="42612" y="3607"/>
                    <a:pt x="42550" y="3558"/>
                  </a:cubicBezTo>
                  <a:cubicBezTo>
                    <a:pt x="42401" y="3459"/>
                    <a:pt x="42302" y="3347"/>
                    <a:pt x="42191" y="3198"/>
                  </a:cubicBezTo>
                  <a:lnTo>
                    <a:pt x="41571" y="3198"/>
                  </a:lnTo>
                  <a:cubicBezTo>
                    <a:pt x="41571" y="3298"/>
                    <a:pt x="41620" y="3409"/>
                    <a:pt x="41571" y="3508"/>
                  </a:cubicBezTo>
                  <a:cubicBezTo>
                    <a:pt x="41571" y="3558"/>
                    <a:pt x="41571" y="3657"/>
                    <a:pt x="41472" y="3719"/>
                  </a:cubicBezTo>
                  <a:lnTo>
                    <a:pt x="41112" y="3719"/>
                  </a:lnTo>
                  <a:cubicBezTo>
                    <a:pt x="41001" y="3657"/>
                    <a:pt x="40901" y="3607"/>
                    <a:pt x="40852" y="3558"/>
                  </a:cubicBezTo>
                  <a:cubicBezTo>
                    <a:pt x="40852" y="3459"/>
                    <a:pt x="40901" y="3409"/>
                    <a:pt x="40951" y="3347"/>
                  </a:cubicBezTo>
                  <a:cubicBezTo>
                    <a:pt x="40951" y="3248"/>
                    <a:pt x="41063" y="3149"/>
                    <a:pt x="41063" y="3037"/>
                  </a:cubicBezTo>
                  <a:lnTo>
                    <a:pt x="41063" y="2938"/>
                  </a:lnTo>
                  <a:cubicBezTo>
                    <a:pt x="41001" y="2889"/>
                    <a:pt x="40901" y="2889"/>
                    <a:pt x="40852" y="2839"/>
                  </a:cubicBezTo>
                  <a:cubicBezTo>
                    <a:pt x="40802" y="2789"/>
                    <a:pt x="40691" y="2789"/>
                    <a:pt x="40641" y="2727"/>
                  </a:cubicBezTo>
                  <a:cubicBezTo>
                    <a:pt x="40592" y="2678"/>
                    <a:pt x="40641" y="2628"/>
                    <a:pt x="40641" y="2529"/>
                  </a:cubicBezTo>
                  <a:cubicBezTo>
                    <a:pt x="40592" y="2480"/>
                    <a:pt x="40592" y="2368"/>
                    <a:pt x="40592" y="2269"/>
                  </a:cubicBezTo>
                  <a:lnTo>
                    <a:pt x="39972" y="2269"/>
                  </a:lnTo>
                  <a:cubicBezTo>
                    <a:pt x="39922" y="2269"/>
                    <a:pt x="39873" y="2368"/>
                    <a:pt x="39761" y="2368"/>
                  </a:cubicBezTo>
                  <a:cubicBezTo>
                    <a:pt x="39712" y="2480"/>
                    <a:pt x="39712" y="2579"/>
                    <a:pt x="39563" y="2579"/>
                  </a:cubicBezTo>
                  <a:cubicBezTo>
                    <a:pt x="39451" y="2579"/>
                    <a:pt x="39402" y="2579"/>
                    <a:pt x="39303" y="2480"/>
                  </a:cubicBezTo>
                  <a:cubicBezTo>
                    <a:pt x="39203" y="2480"/>
                    <a:pt x="39142" y="2418"/>
                    <a:pt x="39092" y="2368"/>
                  </a:cubicBezTo>
                  <a:cubicBezTo>
                    <a:pt x="39042" y="2368"/>
                    <a:pt x="39042" y="2269"/>
                    <a:pt x="39042" y="2219"/>
                  </a:cubicBezTo>
                  <a:cubicBezTo>
                    <a:pt x="38894" y="2219"/>
                    <a:pt x="38732" y="2269"/>
                    <a:pt x="38584" y="2269"/>
                  </a:cubicBezTo>
                  <a:cubicBezTo>
                    <a:pt x="38423" y="2219"/>
                    <a:pt x="38274" y="2170"/>
                    <a:pt x="38113" y="2170"/>
                  </a:cubicBezTo>
                  <a:cubicBezTo>
                    <a:pt x="38063" y="2108"/>
                    <a:pt x="38014" y="2108"/>
                    <a:pt x="37902" y="2108"/>
                  </a:cubicBezTo>
                  <a:lnTo>
                    <a:pt x="37902" y="1860"/>
                  </a:lnTo>
                  <a:cubicBezTo>
                    <a:pt x="38014" y="1860"/>
                    <a:pt x="38063" y="1909"/>
                    <a:pt x="38113" y="1909"/>
                  </a:cubicBezTo>
                  <a:cubicBezTo>
                    <a:pt x="38212" y="1909"/>
                    <a:pt x="38274" y="1860"/>
                    <a:pt x="38323" y="1860"/>
                  </a:cubicBezTo>
                  <a:lnTo>
                    <a:pt x="38584" y="1860"/>
                  </a:lnTo>
                  <a:lnTo>
                    <a:pt x="38633" y="1438"/>
                  </a:lnTo>
                  <a:cubicBezTo>
                    <a:pt x="38584" y="1339"/>
                    <a:pt x="38522" y="1290"/>
                    <a:pt x="38472" y="1240"/>
                  </a:cubicBezTo>
                  <a:cubicBezTo>
                    <a:pt x="38423" y="1178"/>
                    <a:pt x="38423" y="1029"/>
                    <a:pt x="38323" y="1029"/>
                  </a:cubicBezTo>
                  <a:lnTo>
                    <a:pt x="37654" y="1029"/>
                  </a:lnTo>
                  <a:cubicBezTo>
                    <a:pt x="37543" y="1029"/>
                    <a:pt x="37394" y="1029"/>
                    <a:pt x="37282" y="980"/>
                  </a:cubicBezTo>
                  <a:cubicBezTo>
                    <a:pt x="37183" y="980"/>
                    <a:pt x="37183" y="819"/>
                    <a:pt x="37134" y="769"/>
                  </a:cubicBezTo>
                  <a:cubicBezTo>
                    <a:pt x="37084" y="720"/>
                    <a:pt x="37034" y="620"/>
                    <a:pt x="36973" y="558"/>
                  </a:cubicBezTo>
                  <a:cubicBezTo>
                    <a:pt x="36923" y="558"/>
                    <a:pt x="36824" y="558"/>
                    <a:pt x="36774" y="509"/>
                  </a:cubicBezTo>
                  <a:lnTo>
                    <a:pt x="36563" y="558"/>
                  </a:lnTo>
                  <a:lnTo>
                    <a:pt x="36563" y="1178"/>
                  </a:lnTo>
                  <a:cubicBezTo>
                    <a:pt x="36353" y="1240"/>
                    <a:pt x="36254" y="1240"/>
                    <a:pt x="35993" y="1240"/>
                  </a:cubicBezTo>
                  <a:lnTo>
                    <a:pt x="35993" y="819"/>
                  </a:lnTo>
                  <a:cubicBezTo>
                    <a:pt x="35993" y="720"/>
                    <a:pt x="36105" y="720"/>
                    <a:pt x="36105" y="620"/>
                  </a:cubicBezTo>
                  <a:cubicBezTo>
                    <a:pt x="36204" y="558"/>
                    <a:pt x="36303" y="509"/>
                    <a:pt x="36303" y="410"/>
                  </a:cubicBezTo>
                  <a:cubicBezTo>
                    <a:pt x="36353" y="360"/>
                    <a:pt x="36303" y="311"/>
                    <a:pt x="36303" y="249"/>
                  </a:cubicBezTo>
                  <a:lnTo>
                    <a:pt x="34915" y="249"/>
                  </a:lnTo>
                  <a:cubicBezTo>
                    <a:pt x="34965" y="509"/>
                    <a:pt x="35014" y="670"/>
                    <a:pt x="34965" y="868"/>
                  </a:cubicBezTo>
                  <a:cubicBezTo>
                    <a:pt x="34965" y="980"/>
                    <a:pt x="34865" y="980"/>
                    <a:pt x="34865" y="1079"/>
                  </a:cubicBezTo>
                  <a:lnTo>
                    <a:pt x="34865" y="1290"/>
                  </a:lnTo>
                  <a:cubicBezTo>
                    <a:pt x="34865" y="1389"/>
                    <a:pt x="34915" y="1389"/>
                    <a:pt x="34915" y="1488"/>
                  </a:cubicBezTo>
                  <a:lnTo>
                    <a:pt x="34655" y="1438"/>
                  </a:lnTo>
                  <a:cubicBezTo>
                    <a:pt x="34655" y="1339"/>
                    <a:pt x="34704" y="1339"/>
                    <a:pt x="34704" y="1240"/>
                  </a:cubicBezTo>
                  <a:cubicBezTo>
                    <a:pt x="34704" y="1129"/>
                    <a:pt x="34754" y="1029"/>
                    <a:pt x="34754" y="930"/>
                  </a:cubicBezTo>
                  <a:cubicBezTo>
                    <a:pt x="34754" y="819"/>
                    <a:pt x="34655" y="720"/>
                    <a:pt x="34605" y="620"/>
                  </a:cubicBezTo>
                  <a:cubicBezTo>
                    <a:pt x="34556" y="558"/>
                    <a:pt x="34494" y="509"/>
                    <a:pt x="34395" y="509"/>
                  </a:cubicBezTo>
                  <a:lnTo>
                    <a:pt x="33985" y="509"/>
                  </a:lnTo>
                  <a:lnTo>
                    <a:pt x="33985" y="50"/>
                  </a:lnTo>
                  <a:lnTo>
                    <a:pt x="33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9"/>
            <p:cNvSpPr/>
            <p:nvPr/>
          </p:nvSpPr>
          <p:spPr>
            <a:xfrm>
              <a:off x="5537959" y="1166127"/>
              <a:ext cx="215699" cy="210076"/>
            </a:xfrm>
            <a:custGeom>
              <a:rect b="b" l="l" r="r" t="t"/>
              <a:pathLst>
                <a:path extrusionOk="0" h="4959" w="4501">
                  <a:moveTo>
                    <a:pt x="3471" y="1"/>
                  </a:moveTo>
                  <a:cubicBezTo>
                    <a:pt x="3409" y="1"/>
                    <a:pt x="3409" y="50"/>
                    <a:pt x="3360" y="50"/>
                  </a:cubicBezTo>
                  <a:cubicBezTo>
                    <a:pt x="3310" y="50"/>
                    <a:pt x="3211" y="100"/>
                    <a:pt x="3162" y="100"/>
                  </a:cubicBezTo>
                  <a:cubicBezTo>
                    <a:pt x="3100" y="149"/>
                    <a:pt x="3000" y="149"/>
                    <a:pt x="2951" y="149"/>
                  </a:cubicBezTo>
                  <a:cubicBezTo>
                    <a:pt x="2901" y="211"/>
                    <a:pt x="2901" y="311"/>
                    <a:pt x="2852" y="360"/>
                  </a:cubicBezTo>
                  <a:cubicBezTo>
                    <a:pt x="2790" y="410"/>
                    <a:pt x="2691" y="410"/>
                    <a:pt x="2641" y="459"/>
                  </a:cubicBezTo>
                  <a:cubicBezTo>
                    <a:pt x="2591" y="410"/>
                    <a:pt x="2480" y="459"/>
                    <a:pt x="2430" y="360"/>
                  </a:cubicBezTo>
                  <a:cubicBezTo>
                    <a:pt x="2381" y="311"/>
                    <a:pt x="2381" y="261"/>
                    <a:pt x="2331" y="149"/>
                  </a:cubicBezTo>
                  <a:cubicBezTo>
                    <a:pt x="2282" y="100"/>
                    <a:pt x="2170" y="100"/>
                    <a:pt x="2120" y="50"/>
                  </a:cubicBezTo>
                  <a:lnTo>
                    <a:pt x="1662" y="100"/>
                  </a:lnTo>
                  <a:lnTo>
                    <a:pt x="1662" y="311"/>
                  </a:lnTo>
                  <a:lnTo>
                    <a:pt x="1662" y="521"/>
                  </a:lnTo>
                  <a:lnTo>
                    <a:pt x="1662" y="831"/>
                  </a:lnTo>
                  <a:cubicBezTo>
                    <a:pt x="1662" y="930"/>
                    <a:pt x="1612" y="1029"/>
                    <a:pt x="1662" y="1141"/>
                  </a:cubicBezTo>
                  <a:lnTo>
                    <a:pt x="1550" y="1141"/>
                  </a:lnTo>
                  <a:cubicBezTo>
                    <a:pt x="1451" y="1141"/>
                    <a:pt x="1402" y="1240"/>
                    <a:pt x="1352" y="1240"/>
                  </a:cubicBezTo>
                  <a:lnTo>
                    <a:pt x="1141" y="1240"/>
                  </a:lnTo>
                  <a:cubicBezTo>
                    <a:pt x="993" y="1290"/>
                    <a:pt x="881" y="1389"/>
                    <a:pt x="732" y="1389"/>
                  </a:cubicBezTo>
                  <a:cubicBezTo>
                    <a:pt x="621" y="1389"/>
                    <a:pt x="621" y="1240"/>
                    <a:pt x="522" y="1240"/>
                  </a:cubicBezTo>
                  <a:lnTo>
                    <a:pt x="311" y="1290"/>
                  </a:lnTo>
                  <a:lnTo>
                    <a:pt x="311" y="2740"/>
                  </a:lnTo>
                  <a:lnTo>
                    <a:pt x="993" y="2740"/>
                  </a:lnTo>
                  <a:lnTo>
                    <a:pt x="993" y="3360"/>
                  </a:lnTo>
                  <a:cubicBezTo>
                    <a:pt x="881" y="3360"/>
                    <a:pt x="782" y="3360"/>
                    <a:pt x="683" y="3409"/>
                  </a:cubicBezTo>
                  <a:cubicBezTo>
                    <a:pt x="641" y="3409"/>
                    <a:pt x="584" y="3387"/>
                    <a:pt x="535" y="3387"/>
                  </a:cubicBezTo>
                  <a:cubicBezTo>
                    <a:pt x="511" y="3387"/>
                    <a:pt x="488" y="3393"/>
                    <a:pt x="472" y="3409"/>
                  </a:cubicBezTo>
                  <a:cubicBezTo>
                    <a:pt x="422" y="3409"/>
                    <a:pt x="422" y="3508"/>
                    <a:pt x="373" y="3620"/>
                  </a:cubicBezTo>
                  <a:cubicBezTo>
                    <a:pt x="311" y="3669"/>
                    <a:pt x="311" y="3719"/>
                    <a:pt x="261" y="3769"/>
                  </a:cubicBezTo>
                  <a:cubicBezTo>
                    <a:pt x="261" y="3930"/>
                    <a:pt x="311" y="4078"/>
                    <a:pt x="261" y="4178"/>
                  </a:cubicBezTo>
                  <a:cubicBezTo>
                    <a:pt x="261" y="4289"/>
                    <a:pt x="113" y="4239"/>
                    <a:pt x="63" y="4289"/>
                  </a:cubicBezTo>
                  <a:cubicBezTo>
                    <a:pt x="63" y="4339"/>
                    <a:pt x="1" y="4438"/>
                    <a:pt x="1" y="4487"/>
                  </a:cubicBezTo>
                  <a:cubicBezTo>
                    <a:pt x="1" y="4599"/>
                    <a:pt x="63" y="4649"/>
                    <a:pt x="63" y="4698"/>
                  </a:cubicBezTo>
                  <a:cubicBezTo>
                    <a:pt x="113" y="4748"/>
                    <a:pt x="212" y="4797"/>
                    <a:pt x="261" y="4859"/>
                  </a:cubicBezTo>
                  <a:cubicBezTo>
                    <a:pt x="373" y="4909"/>
                    <a:pt x="472" y="4958"/>
                    <a:pt x="571" y="4958"/>
                  </a:cubicBezTo>
                  <a:cubicBezTo>
                    <a:pt x="732" y="4958"/>
                    <a:pt x="782" y="4797"/>
                    <a:pt x="881" y="4797"/>
                  </a:cubicBezTo>
                  <a:lnTo>
                    <a:pt x="1092" y="4797"/>
                  </a:lnTo>
                  <a:cubicBezTo>
                    <a:pt x="1141" y="4797"/>
                    <a:pt x="1191" y="4859"/>
                    <a:pt x="1302" y="4859"/>
                  </a:cubicBezTo>
                  <a:cubicBezTo>
                    <a:pt x="1352" y="4859"/>
                    <a:pt x="1352" y="4909"/>
                    <a:pt x="1402" y="4909"/>
                  </a:cubicBezTo>
                  <a:cubicBezTo>
                    <a:pt x="1501" y="4909"/>
                    <a:pt x="1612" y="4859"/>
                    <a:pt x="1662" y="4748"/>
                  </a:cubicBezTo>
                  <a:cubicBezTo>
                    <a:pt x="1761" y="4698"/>
                    <a:pt x="1811" y="4698"/>
                    <a:pt x="1860" y="4599"/>
                  </a:cubicBezTo>
                  <a:cubicBezTo>
                    <a:pt x="1922" y="4549"/>
                    <a:pt x="1860" y="4438"/>
                    <a:pt x="1860" y="4388"/>
                  </a:cubicBezTo>
                  <a:cubicBezTo>
                    <a:pt x="1922" y="4289"/>
                    <a:pt x="2021" y="4339"/>
                    <a:pt x="2071" y="4239"/>
                  </a:cubicBezTo>
                  <a:lnTo>
                    <a:pt x="3781" y="4239"/>
                  </a:lnTo>
                  <a:lnTo>
                    <a:pt x="3781" y="3979"/>
                  </a:lnTo>
                  <a:lnTo>
                    <a:pt x="3781" y="3818"/>
                  </a:lnTo>
                  <a:cubicBezTo>
                    <a:pt x="3719" y="3719"/>
                    <a:pt x="3620" y="3669"/>
                    <a:pt x="3620" y="3558"/>
                  </a:cubicBezTo>
                  <a:cubicBezTo>
                    <a:pt x="3620" y="3459"/>
                    <a:pt x="3719" y="3508"/>
                    <a:pt x="3781" y="3459"/>
                  </a:cubicBezTo>
                  <a:lnTo>
                    <a:pt x="3831" y="3459"/>
                  </a:lnTo>
                  <a:cubicBezTo>
                    <a:pt x="3880" y="3360"/>
                    <a:pt x="3930" y="3310"/>
                    <a:pt x="3930" y="3248"/>
                  </a:cubicBezTo>
                  <a:cubicBezTo>
                    <a:pt x="3980" y="3198"/>
                    <a:pt x="3930" y="3099"/>
                    <a:pt x="3930" y="3050"/>
                  </a:cubicBezTo>
                  <a:cubicBezTo>
                    <a:pt x="3980" y="2889"/>
                    <a:pt x="3930" y="2789"/>
                    <a:pt x="3930" y="2628"/>
                  </a:cubicBezTo>
                  <a:cubicBezTo>
                    <a:pt x="3930" y="2579"/>
                    <a:pt x="3980" y="2529"/>
                    <a:pt x="3980" y="2430"/>
                  </a:cubicBezTo>
                  <a:cubicBezTo>
                    <a:pt x="3980" y="2269"/>
                    <a:pt x="3980" y="2170"/>
                    <a:pt x="3930" y="2009"/>
                  </a:cubicBezTo>
                  <a:lnTo>
                    <a:pt x="3930" y="1649"/>
                  </a:lnTo>
                  <a:cubicBezTo>
                    <a:pt x="3963" y="1633"/>
                    <a:pt x="3992" y="1627"/>
                    <a:pt x="4018" y="1627"/>
                  </a:cubicBezTo>
                  <a:cubicBezTo>
                    <a:pt x="4069" y="1627"/>
                    <a:pt x="4108" y="1649"/>
                    <a:pt x="4141" y="1649"/>
                  </a:cubicBezTo>
                  <a:cubicBezTo>
                    <a:pt x="4339" y="1550"/>
                    <a:pt x="4500" y="1451"/>
                    <a:pt x="4500" y="1240"/>
                  </a:cubicBezTo>
                  <a:cubicBezTo>
                    <a:pt x="4500" y="1079"/>
                    <a:pt x="4451" y="1029"/>
                    <a:pt x="4401" y="930"/>
                  </a:cubicBezTo>
                  <a:cubicBezTo>
                    <a:pt x="4339" y="831"/>
                    <a:pt x="4240" y="831"/>
                    <a:pt x="4190" y="720"/>
                  </a:cubicBezTo>
                  <a:cubicBezTo>
                    <a:pt x="4190" y="670"/>
                    <a:pt x="4190" y="571"/>
                    <a:pt x="4141" y="521"/>
                  </a:cubicBezTo>
                  <a:cubicBezTo>
                    <a:pt x="4141" y="459"/>
                    <a:pt x="4190" y="360"/>
                    <a:pt x="4141" y="311"/>
                  </a:cubicBezTo>
                  <a:cubicBezTo>
                    <a:pt x="4091" y="261"/>
                    <a:pt x="4029" y="211"/>
                    <a:pt x="3930" y="149"/>
                  </a:cubicBezTo>
                  <a:cubicBezTo>
                    <a:pt x="3880" y="149"/>
                    <a:pt x="3831" y="211"/>
                    <a:pt x="3781" y="211"/>
                  </a:cubicBezTo>
                  <a:cubicBezTo>
                    <a:pt x="3781" y="211"/>
                    <a:pt x="3781" y="149"/>
                    <a:pt x="3719" y="149"/>
                  </a:cubicBezTo>
                  <a:cubicBezTo>
                    <a:pt x="3670" y="149"/>
                    <a:pt x="3620" y="50"/>
                    <a:pt x="3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9"/>
            <p:cNvSpPr/>
            <p:nvPr/>
          </p:nvSpPr>
          <p:spPr>
            <a:xfrm>
              <a:off x="5706647" y="970410"/>
              <a:ext cx="398619" cy="484542"/>
            </a:xfrm>
            <a:custGeom>
              <a:rect b="b" l="l" r="r" t="t"/>
              <a:pathLst>
                <a:path extrusionOk="0" h="11438" w="8318">
                  <a:moveTo>
                    <a:pt x="3047" y="0"/>
                  </a:moveTo>
                  <a:cubicBezTo>
                    <a:pt x="2977" y="0"/>
                    <a:pt x="2905" y="22"/>
                    <a:pt x="2839" y="22"/>
                  </a:cubicBezTo>
                  <a:lnTo>
                    <a:pt x="2529" y="22"/>
                  </a:lnTo>
                  <a:cubicBezTo>
                    <a:pt x="2480" y="22"/>
                    <a:pt x="2430" y="72"/>
                    <a:pt x="2319" y="72"/>
                  </a:cubicBezTo>
                  <a:cubicBezTo>
                    <a:pt x="2009" y="72"/>
                    <a:pt x="1860" y="72"/>
                    <a:pt x="1550" y="22"/>
                  </a:cubicBezTo>
                  <a:lnTo>
                    <a:pt x="1550" y="431"/>
                  </a:lnTo>
                  <a:cubicBezTo>
                    <a:pt x="1550" y="493"/>
                    <a:pt x="1501" y="543"/>
                    <a:pt x="1501" y="642"/>
                  </a:cubicBezTo>
                  <a:cubicBezTo>
                    <a:pt x="1439" y="741"/>
                    <a:pt x="1290" y="741"/>
                    <a:pt x="1290" y="902"/>
                  </a:cubicBezTo>
                  <a:lnTo>
                    <a:pt x="1290" y="952"/>
                  </a:lnTo>
                  <a:cubicBezTo>
                    <a:pt x="1290" y="1113"/>
                    <a:pt x="1340" y="1212"/>
                    <a:pt x="1340" y="1361"/>
                  </a:cubicBezTo>
                  <a:cubicBezTo>
                    <a:pt x="1340" y="1473"/>
                    <a:pt x="1290" y="1522"/>
                    <a:pt x="1290" y="1572"/>
                  </a:cubicBezTo>
                  <a:cubicBezTo>
                    <a:pt x="1129" y="1572"/>
                    <a:pt x="1030" y="1621"/>
                    <a:pt x="819" y="1621"/>
                  </a:cubicBezTo>
                  <a:cubicBezTo>
                    <a:pt x="769" y="1621"/>
                    <a:pt x="720" y="1621"/>
                    <a:pt x="621" y="1572"/>
                  </a:cubicBezTo>
                  <a:cubicBezTo>
                    <a:pt x="509" y="1522"/>
                    <a:pt x="509" y="1361"/>
                    <a:pt x="360" y="1361"/>
                  </a:cubicBezTo>
                  <a:cubicBezTo>
                    <a:pt x="311" y="1361"/>
                    <a:pt x="311" y="1361"/>
                    <a:pt x="261" y="1423"/>
                  </a:cubicBezTo>
                  <a:cubicBezTo>
                    <a:pt x="150" y="1423"/>
                    <a:pt x="100" y="1473"/>
                    <a:pt x="51" y="1522"/>
                  </a:cubicBezTo>
                  <a:lnTo>
                    <a:pt x="51" y="1733"/>
                  </a:lnTo>
                  <a:cubicBezTo>
                    <a:pt x="51" y="1882"/>
                    <a:pt x="51" y="2043"/>
                    <a:pt x="100" y="2142"/>
                  </a:cubicBezTo>
                  <a:cubicBezTo>
                    <a:pt x="150" y="2191"/>
                    <a:pt x="199" y="2191"/>
                    <a:pt x="261" y="2191"/>
                  </a:cubicBezTo>
                  <a:lnTo>
                    <a:pt x="311" y="2241"/>
                  </a:lnTo>
                  <a:cubicBezTo>
                    <a:pt x="460" y="2291"/>
                    <a:pt x="571" y="2291"/>
                    <a:pt x="720" y="2353"/>
                  </a:cubicBezTo>
                  <a:cubicBezTo>
                    <a:pt x="720" y="2402"/>
                    <a:pt x="621" y="2452"/>
                    <a:pt x="621" y="2551"/>
                  </a:cubicBezTo>
                  <a:lnTo>
                    <a:pt x="621" y="2762"/>
                  </a:lnTo>
                  <a:cubicBezTo>
                    <a:pt x="621" y="2811"/>
                    <a:pt x="571" y="2861"/>
                    <a:pt x="571" y="2910"/>
                  </a:cubicBezTo>
                  <a:cubicBezTo>
                    <a:pt x="571" y="3022"/>
                    <a:pt x="670" y="3071"/>
                    <a:pt x="670" y="3121"/>
                  </a:cubicBezTo>
                  <a:cubicBezTo>
                    <a:pt x="670" y="3220"/>
                    <a:pt x="621" y="3282"/>
                    <a:pt x="571" y="3332"/>
                  </a:cubicBezTo>
                  <a:cubicBezTo>
                    <a:pt x="509" y="3381"/>
                    <a:pt x="460" y="3381"/>
                    <a:pt x="360" y="3381"/>
                  </a:cubicBezTo>
                  <a:cubicBezTo>
                    <a:pt x="360" y="3381"/>
                    <a:pt x="311" y="3431"/>
                    <a:pt x="261" y="3431"/>
                  </a:cubicBezTo>
                  <a:lnTo>
                    <a:pt x="150" y="3431"/>
                  </a:lnTo>
                  <a:cubicBezTo>
                    <a:pt x="51" y="3480"/>
                    <a:pt x="1" y="3530"/>
                    <a:pt x="1" y="3642"/>
                  </a:cubicBezTo>
                  <a:lnTo>
                    <a:pt x="1" y="3951"/>
                  </a:lnTo>
                  <a:lnTo>
                    <a:pt x="410" y="3951"/>
                  </a:lnTo>
                  <a:cubicBezTo>
                    <a:pt x="509" y="3951"/>
                    <a:pt x="509" y="3840"/>
                    <a:pt x="621" y="3840"/>
                  </a:cubicBezTo>
                  <a:cubicBezTo>
                    <a:pt x="720" y="3840"/>
                    <a:pt x="769" y="3840"/>
                    <a:pt x="819" y="3902"/>
                  </a:cubicBezTo>
                  <a:cubicBezTo>
                    <a:pt x="881" y="3902"/>
                    <a:pt x="769" y="4051"/>
                    <a:pt x="819" y="4100"/>
                  </a:cubicBezTo>
                  <a:cubicBezTo>
                    <a:pt x="881" y="4150"/>
                    <a:pt x="980" y="4150"/>
                    <a:pt x="1030" y="4261"/>
                  </a:cubicBezTo>
                  <a:lnTo>
                    <a:pt x="1439" y="4261"/>
                  </a:lnTo>
                  <a:cubicBezTo>
                    <a:pt x="1439" y="4150"/>
                    <a:pt x="1389" y="4100"/>
                    <a:pt x="1439" y="4051"/>
                  </a:cubicBezTo>
                  <a:cubicBezTo>
                    <a:pt x="1439" y="3951"/>
                    <a:pt x="1501" y="3902"/>
                    <a:pt x="1550" y="3840"/>
                  </a:cubicBezTo>
                  <a:lnTo>
                    <a:pt x="1749" y="4001"/>
                  </a:lnTo>
                  <a:cubicBezTo>
                    <a:pt x="1749" y="4051"/>
                    <a:pt x="1699" y="4100"/>
                    <a:pt x="1699" y="4212"/>
                  </a:cubicBezTo>
                  <a:cubicBezTo>
                    <a:pt x="1699" y="4360"/>
                    <a:pt x="1910" y="4460"/>
                    <a:pt x="1910" y="4621"/>
                  </a:cubicBezTo>
                  <a:cubicBezTo>
                    <a:pt x="1910" y="4720"/>
                    <a:pt x="1860" y="4769"/>
                    <a:pt x="1860" y="4831"/>
                  </a:cubicBezTo>
                  <a:cubicBezTo>
                    <a:pt x="1811" y="4881"/>
                    <a:pt x="1699" y="4881"/>
                    <a:pt x="1649" y="4881"/>
                  </a:cubicBezTo>
                  <a:cubicBezTo>
                    <a:pt x="1550" y="4931"/>
                    <a:pt x="1501" y="4980"/>
                    <a:pt x="1439" y="4980"/>
                  </a:cubicBezTo>
                  <a:cubicBezTo>
                    <a:pt x="1439" y="5079"/>
                    <a:pt x="1389" y="5141"/>
                    <a:pt x="1439" y="5191"/>
                  </a:cubicBezTo>
                  <a:cubicBezTo>
                    <a:pt x="1439" y="5290"/>
                    <a:pt x="1550" y="5290"/>
                    <a:pt x="1600" y="5389"/>
                  </a:cubicBezTo>
                  <a:lnTo>
                    <a:pt x="2579" y="5389"/>
                  </a:lnTo>
                  <a:lnTo>
                    <a:pt x="2678" y="5191"/>
                  </a:lnTo>
                  <a:cubicBezTo>
                    <a:pt x="2740" y="5240"/>
                    <a:pt x="2839" y="5240"/>
                    <a:pt x="2889" y="5290"/>
                  </a:cubicBezTo>
                  <a:cubicBezTo>
                    <a:pt x="2938" y="5340"/>
                    <a:pt x="2938" y="5451"/>
                    <a:pt x="2988" y="5501"/>
                  </a:cubicBezTo>
                  <a:cubicBezTo>
                    <a:pt x="3050" y="5600"/>
                    <a:pt x="3149" y="5600"/>
                    <a:pt x="3149" y="5699"/>
                  </a:cubicBezTo>
                  <a:cubicBezTo>
                    <a:pt x="3149" y="5811"/>
                    <a:pt x="3050" y="5860"/>
                    <a:pt x="3050" y="6009"/>
                  </a:cubicBezTo>
                  <a:cubicBezTo>
                    <a:pt x="3050" y="6120"/>
                    <a:pt x="3050" y="6220"/>
                    <a:pt x="3149" y="6319"/>
                  </a:cubicBezTo>
                  <a:cubicBezTo>
                    <a:pt x="3248" y="6430"/>
                    <a:pt x="3409" y="6430"/>
                    <a:pt x="3558" y="6480"/>
                  </a:cubicBezTo>
                  <a:lnTo>
                    <a:pt x="3459" y="6889"/>
                  </a:lnTo>
                  <a:cubicBezTo>
                    <a:pt x="3509" y="7050"/>
                    <a:pt x="3608" y="7149"/>
                    <a:pt x="3608" y="7310"/>
                  </a:cubicBezTo>
                  <a:cubicBezTo>
                    <a:pt x="3608" y="7409"/>
                    <a:pt x="3509" y="7459"/>
                    <a:pt x="3459" y="7509"/>
                  </a:cubicBezTo>
                  <a:cubicBezTo>
                    <a:pt x="3426" y="7525"/>
                    <a:pt x="3391" y="7531"/>
                    <a:pt x="3357" y="7531"/>
                  </a:cubicBezTo>
                  <a:cubicBezTo>
                    <a:pt x="3287" y="7531"/>
                    <a:pt x="3215" y="7509"/>
                    <a:pt x="3149" y="7509"/>
                  </a:cubicBezTo>
                  <a:lnTo>
                    <a:pt x="2839" y="7509"/>
                  </a:lnTo>
                  <a:cubicBezTo>
                    <a:pt x="2740" y="7509"/>
                    <a:pt x="2740" y="7409"/>
                    <a:pt x="2629" y="7360"/>
                  </a:cubicBezTo>
                  <a:lnTo>
                    <a:pt x="2009" y="7360"/>
                  </a:lnTo>
                  <a:cubicBezTo>
                    <a:pt x="1959" y="7409"/>
                    <a:pt x="1959" y="7509"/>
                    <a:pt x="1910" y="7558"/>
                  </a:cubicBezTo>
                  <a:cubicBezTo>
                    <a:pt x="1860" y="7620"/>
                    <a:pt x="1910" y="7719"/>
                    <a:pt x="1860" y="7769"/>
                  </a:cubicBezTo>
                  <a:lnTo>
                    <a:pt x="1439" y="7769"/>
                  </a:lnTo>
                  <a:lnTo>
                    <a:pt x="1389" y="7980"/>
                  </a:lnTo>
                  <a:cubicBezTo>
                    <a:pt x="1439" y="7980"/>
                    <a:pt x="1501" y="8128"/>
                    <a:pt x="1600" y="8128"/>
                  </a:cubicBezTo>
                  <a:cubicBezTo>
                    <a:pt x="1811" y="8128"/>
                    <a:pt x="1910" y="8029"/>
                    <a:pt x="2120" y="8029"/>
                  </a:cubicBezTo>
                  <a:cubicBezTo>
                    <a:pt x="2220" y="8029"/>
                    <a:pt x="2269" y="8029"/>
                    <a:pt x="2368" y="8079"/>
                  </a:cubicBezTo>
                  <a:cubicBezTo>
                    <a:pt x="2368" y="8128"/>
                    <a:pt x="2430" y="8178"/>
                    <a:pt x="2368" y="8289"/>
                  </a:cubicBezTo>
                  <a:cubicBezTo>
                    <a:pt x="2368" y="8339"/>
                    <a:pt x="2368" y="8389"/>
                    <a:pt x="2319" y="8438"/>
                  </a:cubicBezTo>
                  <a:cubicBezTo>
                    <a:pt x="2319" y="8455"/>
                    <a:pt x="2302" y="8460"/>
                    <a:pt x="2278" y="8460"/>
                  </a:cubicBezTo>
                  <a:cubicBezTo>
                    <a:pt x="2231" y="8460"/>
                    <a:pt x="2153" y="8438"/>
                    <a:pt x="2120" y="8438"/>
                  </a:cubicBezTo>
                  <a:cubicBezTo>
                    <a:pt x="2058" y="8488"/>
                    <a:pt x="2009" y="8550"/>
                    <a:pt x="1910" y="8599"/>
                  </a:cubicBezTo>
                  <a:cubicBezTo>
                    <a:pt x="1860" y="8649"/>
                    <a:pt x="1910" y="8798"/>
                    <a:pt x="1860" y="8798"/>
                  </a:cubicBezTo>
                  <a:cubicBezTo>
                    <a:pt x="1775" y="8857"/>
                    <a:pt x="1707" y="8870"/>
                    <a:pt x="1638" y="8870"/>
                  </a:cubicBezTo>
                  <a:cubicBezTo>
                    <a:pt x="1577" y="8870"/>
                    <a:pt x="1515" y="8859"/>
                    <a:pt x="1439" y="8859"/>
                  </a:cubicBezTo>
                  <a:lnTo>
                    <a:pt x="1389" y="9058"/>
                  </a:lnTo>
                  <a:cubicBezTo>
                    <a:pt x="1389" y="9107"/>
                    <a:pt x="1389" y="9219"/>
                    <a:pt x="1439" y="9269"/>
                  </a:cubicBezTo>
                  <a:cubicBezTo>
                    <a:pt x="1439" y="9318"/>
                    <a:pt x="1501" y="9368"/>
                    <a:pt x="1550" y="9479"/>
                  </a:cubicBezTo>
                  <a:lnTo>
                    <a:pt x="1749" y="9479"/>
                  </a:lnTo>
                  <a:cubicBezTo>
                    <a:pt x="1811" y="9479"/>
                    <a:pt x="1860" y="9368"/>
                    <a:pt x="1910" y="9368"/>
                  </a:cubicBezTo>
                  <a:cubicBezTo>
                    <a:pt x="2058" y="9318"/>
                    <a:pt x="2120" y="9269"/>
                    <a:pt x="2220" y="9269"/>
                  </a:cubicBezTo>
                  <a:cubicBezTo>
                    <a:pt x="2430" y="9269"/>
                    <a:pt x="2529" y="9417"/>
                    <a:pt x="2740" y="9479"/>
                  </a:cubicBezTo>
                  <a:lnTo>
                    <a:pt x="2938" y="9479"/>
                  </a:lnTo>
                  <a:cubicBezTo>
                    <a:pt x="3046" y="9479"/>
                    <a:pt x="3126" y="9452"/>
                    <a:pt x="3215" y="9452"/>
                  </a:cubicBezTo>
                  <a:cubicBezTo>
                    <a:pt x="3259" y="9452"/>
                    <a:pt x="3306" y="9459"/>
                    <a:pt x="3360" y="9479"/>
                  </a:cubicBezTo>
                  <a:lnTo>
                    <a:pt x="3558" y="9479"/>
                  </a:lnTo>
                  <a:cubicBezTo>
                    <a:pt x="3608" y="9479"/>
                    <a:pt x="3608" y="9628"/>
                    <a:pt x="3670" y="9678"/>
                  </a:cubicBezTo>
                  <a:cubicBezTo>
                    <a:pt x="3558" y="9727"/>
                    <a:pt x="3558" y="9839"/>
                    <a:pt x="3509" y="9888"/>
                  </a:cubicBezTo>
                  <a:cubicBezTo>
                    <a:pt x="3409" y="9888"/>
                    <a:pt x="3360" y="9888"/>
                    <a:pt x="3298" y="9938"/>
                  </a:cubicBezTo>
                  <a:cubicBezTo>
                    <a:pt x="3223" y="9963"/>
                    <a:pt x="3146" y="9963"/>
                    <a:pt x="3069" y="9963"/>
                  </a:cubicBezTo>
                  <a:cubicBezTo>
                    <a:pt x="2991" y="9963"/>
                    <a:pt x="2914" y="9963"/>
                    <a:pt x="2839" y="9987"/>
                  </a:cubicBezTo>
                  <a:cubicBezTo>
                    <a:pt x="2806" y="9987"/>
                    <a:pt x="2746" y="9965"/>
                    <a:pt x="2694" y="9965"/>
                  </a:cubicBezTo>
                  <a:cubicBezTo>
                    <a:pt x="2668" y="9965"/>
                    <a:pt x="2645" y="9971"/>
                    <a:pt x="2629" y="9987"/>
                  </a:cubicBezTo>
                  <a:cubicBezTo>
                    <a:pt x="2579" y="9987"/>
                    <a:pt x="2529" y="10037"/>
                    <a:pt x="2430" y="10099"/>
                  </a:cubicBezTo>
                  <a:cubicBezTo>
                    <a:pt x="2368" y="10099"/>
                    <a:pt x="2430" y="10248"/>
                    <a:pt x="2319" y="10248"/>
                  </a:cubicBezTo>
                  <a:cubicBezTo>
                    <a:pt x="2302" y="10264"/>
                    <a:pt x="2286" y="10270"/>
                    <a:pt x="2267" y="10270"/>
                  </a:cubicBezTo>
                  <a:cubicBezTo>
                    <a:pt x="2231" y="10270"/>
                    <a:pt x="2186" y="10248"/>
                    <a:pt x="2120" y="10248"/>
                  </a:cubicBezTo>
                  <a:cubicBezTo>
                    <a:pt x="2009" y="10297"/>
                    <a:pt x="1860" y="10347"/>
                    <a:pt x="1749" y="10347"/>
                  </a:cubicBezTo>
                  <a:lnTo>
                    <a:pt x="1749" y="10768"/>
                  </a:lnTo>
                  <a:cubicBezTo>
                    <a:pt x="1699" y="10818"/>
                    <a:pt x="1699" y="10917"/>
                    <a:pt x="1699" y="10967"/>
                  </a:cubicBezTo>
                  <a:cubicBezTo>
                    <a:pt x="1649" y="11028"/>
                    <a:pt x="1550" y="11028"/>
                    <a:pt x="1501" y="11078"/>
                  </a:cubicBezTo>
                  <a:cubicBezTo>
                    <a:pt x="1389" y="11128"/>
                    <a:pt x="1389" y="11177"/>
                    <a:pt x="1290" y="11227"/>
                  </a:cubicBezTo>
                  <a:cubicBezTo>
                    <a:pt x="1240" y="11227"/>
                    <a:pt x="1129" y="11227"/>
                    <a:pt x="1079" y="11276"/>
                  </a:cubicBezTo>
                  <a:cubicBezTo>
                    <a:pt x="1191" y="11276"/>
                    <a:pt x="1191" y="11437"/>
                    <a:pt x="1290" y="11437"/>
                  </a:cubicBezTo>
                  <a:cubicBezTo>
                    <a:pt x="1340" y="11437"/>
                    <a:pt x="1389" y="11388"/>
                    <a:pt x="1501" y="11388"/>
                  </a:cubicBezTo>
                  <a:cubicBezTo>
                    <a:pt x="1550" y="11388"/>
                    <a:pt x="1600" y="11338"/>
                    <a:pt x="1699" y="11338"/>
                  </a:cubicBezTo>
                  <a:cubicBezTo>
                    <a:pt x="1749" y="11338"/>
                    <a:pt x="1811" y="11276"/>
                    <a:pt x="1910" y="11276"/>
                  </a:cubicBezTo>
                  <a:lnTo>
                    <a:pt x="2058" y="11177"/>
                  </a:lnTo>
                  <a:cubicBezTo>
                    <a:pt x="2170" y="11128"/>
                    <a:pt x="2120" y="10967"/>
                    <a:pt x="2170" y="10967"/>
                  </a:cubicBezTo>
                  <a:cubicBezTo>
                    <a:pt x="2269" y="10967"/>
                    <a:pt x="2319" y="11028"/>
                    <a:pt x="2368" y="11028"/>
                  </a:cubicBezTo>
                  <a:cubicBezTo>
                    <a:pt x="2480" y="11028"/>
                    <a:pt x="2529" y="11128"/>
                    <a:pt x="2579" y="11128"/>
                  </a:cubicBezTo>
                  <a:lnTo>
                    <a:pt x="3199" y="11128"/>
                  </a:lnTo>
                  <a:cubicBezTo>
                    <a:pt x="3199" y="10917"/>
                    <a:pt x="3199" y="10818"/>
                    <a:pt x="3248" y="10607"/>
                  </a:cubicBezTo>
                  <a:lnTo>
                    <a:pt x="3670" y="10607"/>
                  </a:lnTo>
                  <a:cubicBezTo>
                    <a:pt x="3719" y="10607"/>
                    <a:pt x="3769" y="10558"/>
                    <a:pt x="3818" y="10558"/>
                  </a:cubicBezTo>
                  <a:cubicBezTo>
                    <a:pt x="3918" y="10558"/>
                    <a:pt x="3980" y="10607"/>
                    <a:pt x="4029" y="10607"/>
                  </a:cubicBezTo>
                  <a:lnTo>
                    <a:pt x="4438" y="10607"/>
                  </a:lnTo>
                  <a:cubicBezTo>
                    <a:pt x="4504" y="10607"/>
                    <a:pt x="4554" y="10629"/>
                    <a:pt x="4594" y="10629"/>
                  </a:cubicBezTo>
                  <a:cubicBezTo>
                    <a:pt x="4614" y="10629"/>
                    <a:pt x="4632" y="10624"/>
                    <a:pt x="4649" y="10607"/>
                  </a:cubicBezTo>
                  <a:cubicBezTo>
                    <a:pt x="4748" y="10607"/>
                    <a:pt x="4748" y="10508"/>
                    <a:pt x="4847" y="10458"/>
                  </a:cubicBezTo>
                  <a:cubicBezTo>
                    <a:pt x="4909" y="10409"/>
                    <a:pt x="4909" y="10248"/>
                    <a:pt x="5008" y="10248"/>
                  </a:cubicBezTo>
                  <a:cubicBezTo>
                    <a:pt x="5107" y="10248"/>
                    <a:pt x="5219" y="10297"/>
                    <a:pt x="5318" y="10297"/>
                  </a:cubicBezTo>
                  <a:cubicBezTo>
                    <a:pt x="5529" y="10409"/>
                    <a:pt x="5578" y="10607"/>
                    <a:pt x="5777" y="10607"/>
                  </a:cubicBezTo>
                  <a:lnTo>
                    <a:pt x="5888" y="10607"/>
                  </a:lnTo>
                  <a:cubicBezTo>
                    <a:pt x="5987" y="10607"/>
                    <a:pt x="6037" y="10558"/>
                    <a:pt x="6087" y="10558"/>
                  </a:cubicBezTo>
                  <a:cubicBezTo>
                    <a:pt x="6194" y="10558"/>
                    <a:pt x="6274" y="10580"/>
                    <a:pt x="6363" y="10580"/>
                  </a:cubicBezTo>
                  <a:cubicBezTo>
                    <a:pt x="6407" y="10580"/>
                    <a:pt x="6454" y="10574"/>
                    <a:pt x="6508" y="10558"/>
                  </a:cubicBezTo>
                  <a:cubicBezTo>
                    <a:pt x="6541" y="10558"/>
                    <a:pt x="6596" y="10580"/>
                    <a:pt x="6644" y="10580"/>
                  </a:cubicBezTo>
                  <a:cubicBezTo>
                    <a:pt x="6668" y="10580"/>
                    <a:pt x="6690" y="10574"/>
                    <a:pt x="6706" y="10558"/>
                  </a:cubicBezTo>
                  <a:cubicBezTo>
                    <a:pt x="6818" y="10558"/>
                    <a:pt x="6818" y="10458"/>
                    <a:pt x="6917" y="10409"/>
                  </a:cubicBezTo>
                  <a:cubicBezTo>
                    <a:pt x="6967" y="10409"/>
                    <a:pt x="6917" y="10248"/>
                    <a:pt x="7016" y="10198"/>
                  </a:cubicBezTo>
                  <a:cubicBezTo>
                    <a:pt x="7057" y="10198"/>
                    <a:pt x="7093" y="10220"/>
                    <a:pt x="7142" y="10220"/>
                  </a:cubicBezTo>
                  <a:cubicBezTo>
                    <a:pt x="7166" y="10220"/>
                    <a:pt x="7194" y="10215"/>
                    <a:pt x="7227" y="10198"/>
                  </a:cubicBezTo>
                  <a:lnTo>
                    <a:pt x="7388" y="10198"/>
                  </a:lnTo>
                  <a:cubicBezTo>
                    <a:pt x="7487" y="10198"/>
                    <a:pt x="7537" y="10148"/>
                    <a:pt x="7586" y="10099"/>
                  </a:cubicBezTo>
                  <a:lnTo>
                    <a:pt x="7636" y="9938"/>
                  </a:lnTo>
                  <a:cubicBezTo>
                    <a:pt x="7586" y="9839"/>
                    <a:pt x="7537" y="9789"/>
                    <a:pt x="7487" y="9727"/>
                  </a:cubicBezTo>
                  <a:cubicBezTo>
                    <a:pt x="7438" y="9628"/>
                    <a:pt x="7326" y="9529"/>
                    <a:pt x="7326" y="9417"/>
                  </a:cubicBezTo>
                  <a:lnTo>
                    <a:pt x="7326" y="9318"/>
                  </a:lnTo>
                  <a:cubicBezTo>
                    <a:pt x="7326" y="9219"/>
                    <a:pt x="7326" y="9169"/>
                    <a:pt x="7388" y="9107"/>
                  </a:cubicBezTo>
                  <a:cubicBezTo>
                    <a:pt x="7413" y="9083"/>
                    <a:pt x="7450" y="9083"/>
                    <a:pt x="7487" y="9083"/>
                  </a:cubicBezTo>
                  <a:cubicBezTo>
                    <a:pt x="7524" y="9083"/>
                    <a:pt x="7561" y="9083"/>
                    <a:pt x="7586" y="9058"/>
                  </a:cubicBezTo>
                  <a:cubicBezTo>
                    <a:pt x="7661" y="9058"/>
                    <a:pt x="7707" y="9080"/>
                    <a:pt x="7745" y="9080"/>
                  </a:cubicBezTo>
                  <a:cubicBezTo>
                    <a:pt x="7764" y="9080"/>
                    <a:pt x="7780" y="9074"/>
                    <a:pt x="7797" y="9058"/>
                  </a:cubicBezTo>
                  <a:cubicBezTo>
                    <a:pt x="7847" y="9008"/>
                    <a:pt x="7847" y="8909"/>
                    <a:pt x="7847" y="8859"/>
                  </a:cubicBezTo>
                  <a:cubicBezTo>
                    <a:pt x="7896" y="8798"/>
                    <a:pt x="7896" y="8748"/>
                    <a:pt x="7896" y="8649"/>
                  </a:cubicBezTo>
                  <a:lnTo>
                    <a:pt x="8318" y="8649"/>
                  </a:lnTo>
                  <a:lnTo>
                    <a:pt x="8318" y="8289"/>
                  </a:lnTo>
                  <a:cubicBezTo>
                    <a:pt x="8256" y="8240"/>
                    <a:pt x="8156" y="8178"/>
                    <a:pt x="8107" y="8128"/>
                  </a:cubicBezTo>
                  <a:cubicBezTo>
                    <a:pt x="8057" y="8029"/>
                    <a:pt x="8008" y="7980"/>
                    <a:pt x="7946" y="7868"/>
                  </a:cubicBezTo>
                  <a:cubicBezTo>
                    <a:pt x="7946" y="7818"/>
                    <a:pt x="8008" y="7719"/>
                    <a:pt x="7946" y="7670"/>
                  </a:cubicBezTo>
                  <a:cubicBezTo>
                    <a:pt x="7896" y="7620"/>
                    <a:pt x="7847" y="7620"/>
                    <a:pt x="7747" y="7558"/>
                  </a:cubicBezTo>
                  <a:cubicBezTo>
                    <a:pt x="7698" y="7509"/>
                    <a:pt x="7636" y="7459"/>
                    <a:pt x="7537" y="7409"/>
                  </a:cubicBezTo>
                  <a:lnTo>
                    <a:pt x="7326" y="7459"/>
                  </a:lnTo>
                  <a:cubicBezTo>
                    <a:pt x="7326" y="7509"/>
                    <a:pt x="7438" y="7620"/>
                    <a:pt x="7388" y="7670"/>
                  </a:cubicBezTo>
                  <a:cubicBezTo>
                    <a:pt x="7326" y="7719"/>
                    <a:pt x="7276" y="7719"/>
                    <a:pt x="7227" y="7818"/>
                  </a:cubicBezTo>
                  <a:cubicBezTo>
                    <a:pt x="7177" y="7868"/>
                    <a:pt x="7128" y="7930"/>
                    <a:pt x="7078" y="8029"/>
                  </a:cubicBezTo>
                  <a:cubicBezTo>
                    <a:pt x="7022" y="8004"/>
                    <a:pt x="6982" y="8004"/>
                    <a:pt x="6949" y="8004"/>
                  </a:cubicBezTo>
                  <a:cubicBezTo>
                    <a:pt x="6917" y="8004"/>
                    <a:pt x="6892" y="8004"/>
                    <a:pt x="6867" y="7980"/>
                  </a:cubicBezTo>
                  <a:cubicBezTo>
                    <a:pt x="6818" y="7868"/>
                    <a:pt x="6768" y="7868"/>
                    <a:pt x="6706" y="7769"/>
                  </a:cubicBezTo>
                  <a:cubicBezTo>
                    <a:pt x="6657" y="7719"/>
                    <a:pt x="6706" y="7620"/>
                    <a:pt x="6706" y="7558"/>
                  </a:cubicBezTo>
                  <a:lnTo>
                    <a:pt x="6706" y="7149"/>
                  </a:lnTo>
                  <a:cubicBezTo>
                    <a:pt x="6706" y="7050"/>
                    <a:pt x="6657" y="6938"/>
                    <a:pt x="6657" y="6839"/>
                  </a:cubicBezTo>
                  <a:lnTo>
                    <a:pt x="6037" y="6839"/>
                  </a:lnTo>
                  <a:cubicBezTo>
                    <a:pt x="6087" y="6629"/>
                    <a:pt x="6149" y="6480"/>
                    <a:pt x="6087" y="6319"/>
                  </a:cubicBezTo>
                  <a:cubicBezTo>
                    <a:pt x="6087" y="6220"/>
                    <a:pt x="6149" y="6170"/>
                    <a:pt x="6087" y="6120"/>
                  </a:cubicBezTo>
                  <a:cubicBezTo>
                    <a:pt x="6037" y="5959"/>
                    <a:pt x="5888" y="5860"/>
                    <a:pt x="5727" y="5761"/>
                  </a:cubicBezTo>
                  <a:cubicBezTo>
                    <a:pt x="5716" y="5747"/>
                    <a:pt x="5704" y="5742"/>
                    <a:pt x="5693" y="5742"/>
                  </a:cubicBezTo>
                  <a:cubicBezTo>
                    <a:pt x="5664" y="5742"/>
                    <a:pt x="5636" y="5774"/>
                    <a:pt x="5607" y="5774"/>
                  </a:cubicBezTo>
                  <a:cubicBezTo>
                    <a:pt x="5597" y="5774"/>
                    <a:pt x="5588" y="5770"/>
                    <a:pt x="5578" y="5761"/>
                  </a:cubicBezTo>
                  <a:cubicBezTo>
                    <a:pt x="5467" y="5699"/>
                    <a:pt x="5529" y="5600"/>
                    <a:pt x="5467" y="5550"/>
                  </a:cubicBezTo>
                  <a:cubicBezTo>
                    <a:pt x="5442" y="5525"/>
                    <a:pt x="5392" y="5525"/>
                    <a:pt x="5349" y="5525"/>
                  </a:cubicBezTo>
                  <a:cubicBezTo>
                    <a:pt x="5306" y="5525"/>
                    <a:pt x="5269" y="5525"/>
                    <a:pt x="5269" y="5501"/>
                  </a:cubicBezTo>
                  <a:cubicBezTo>
                    <a:pt x="5219" y="5451"/>
                    <a:pt x="5269" y="5340"/>
                    <a:pt x="5269" y="5290"/>
                  </a:cubicBezTo>
                  <a:cubicBezTo>
                    <a:pt x="5219" y="5191"/>
                    <a:pt x="5157" y="5191"/>
                    <a:pt x="5107" y="5079"/>
                  </a:cubicBezTo>
                  <a:cubicBezTo>
                    <a:pt x="5058" y="5030"/>
                    <a:pt x="4909" y="5030"/>
                    <a:pt x="4847" y="4931"/>
                  </a:cubicBezTo>
                  <a:cubicBezTo>
                    <a:pt x="4798" y="4881"/>
                    <a:pt x="4847" y="4831"/>
                    <a:pt x="4847" y="4720"/>
                  </a:cubicBezTo>
                  <a:cubicBezTo>
                    <a:pt x="4798" y="4670"/>
                    <a:pt x="4748" y="4621"/>
                    <a:pt x="4698" y="4571"/>
                  </a:cubicBezTo>
                  <a:cubicBezTo>
                    <a:pt x="4649" y="4460"/>
                    <a:pt x="4649" y="4410"/>
                    <a:pt x="4599" y="4360"/>
                  </a:cubicBezTo>
                  <a:cubicBezTo>
                    <a:pt x="4537" y="4261"/>
                    <a:pt x="4488" y="4212"/>
                    <a:pt x="4389" y="4150"/>
                  </a:cubicBezTo>
                  <a:cubicBezTo>
                    <a:pt x="4339" y="4100"/>
                    <a:pt x="4289" y="4051"/>
                    <a:pt x="4178" y="4051"/>
                  </a:cubicBezTo>
                  <a:lnTo>
                    <a:pt x="3769" y="4051"/>
                  </a:lnTo>
                  <a:cubicBezTo>
                    <a:pt x="3670" y="4051"/>
                    <a:pt x="3509" y="4001"/>
                    <a:pt x="3409" y="3951"/>
                  </a:cubicBezTo>
                  <a:cubicBezTo>
                    <a:pt x="3298" y="3902"/>
                    <a:pt x="3298" y="3790"/>
                    <a:pt x="3248" y="3741"/>
                  </a:cubicBezTo>
                  <a:cubicBezTo>
                    <a:pt x="3248" y="3691"/>
                    <a:pt x="3298" y="3592"/>
                    <a:pt x="3360" y="3530"/>
                  </a:cubicBezTo>
                  <a:cubicBezTo>
                    <a:pt x="3409" y="3480"/>
                    <a:pt x="3459" y="3480"/>
                    <a:pt x="3558" y="3381"/>
                  </a:cubicBezTo>
                  <a:cubicBezTo>
                    <a:pt x="3558" y="3332"/>
                    <a:pt x="3509" y="3220"/>
                    <a:pt x="3608" y="3171"/>
                  </a:cubicBezTo>
                  <a:cubicBezTo>
                    <a:pt x="3649" y="3171"/>
                    <a:pt x="3685" y="3193"/>
                    <a:pt x="3719" y="3193"/>
                  </a:cubicBezTo>
                  <a:cubicBezTo>
                    <a:pt x="3736" y="3193"/>
                    <a:pt x="3752" y="3187"/>
                    <a:pt x="3769" y="3171"/>
                  </a:cubicBezTo>
                  <a:cubicBezTo>
                    <a:pt x="3868" y="3171"/>
                    <a:pt x="3918" y="3171"/>
                    <a:pt x="3980" y="3121"/>
                  </a:cubicBezTo>
                  <a:lnTo>
                    <a:pt x="3980" y="2910"/>
                  </a:lnTo>
                  <a:lnTo>
                    <a:pt x="3980" y="2762"/>
                  </a:lnTo>
                  <a:cubicBezTo>
                    <a:pt x="4029" y="2662"/>
                    <a:pt x="4079" y="2600"/>
                    <a:pt x="4128" y="2551"/>
                  </a:cubicBezTo>
                  <a:cubicBezTo>
                    <a:pt x="4178" y="2452"/>
                    <a:pt x="4289" y="2501"/>
                    <a:pt x="4339" y="2452"/>
                  </a:cubicBezTo>
                  <a:cubicBezTo>
                    <a:pt x="4389" y="2402"/>
                    <a:pt x="4438" y="2353"/>
                    <a:pt x="4438" y="2241"/>
                  </a:cubicBezTo>
                  <a:lnTo>
                    <a:pt x="4438" y="1423"/>
                  </a:lnTo>
                  <a:lnTo>
                    <a:pt x="2480" y="1423"/>
                  </a:lnTo>
                  <a:cubicBezTo>
                    <a:pt x="2529" y="1361"/>
                    <a:pt x="2529" y="1311"/>
                    <a:pt x="2579" y="1212"/>
                  </a:cubicBezTo>
                  <a:cubicBezTo>
                    <a:pt x="2629" y="1163"/>
                    <a:pt x="2740" y="1163"/>
                    <a:pt x="2790" y="1051"/>
                  </a:cubicBezTo>
                  <a:lnTo>
                    <a:pt x="2790" y="902"/>
                  </a:lnTo>
                  <a:lnTo>
                    <a:pt x="2790" y="692"/>
                  </a:lnTo>
                  <a:cubicBezTo>
                    <a:pt x="2839" y="593"/>
                    <a:pt x="2938" y="593"/>
                    <a:pt x="2988" y="543"/>
                  </a:cubicBezTo>
                  <a:cubicBezTo>
                    <a:pt x="3050" y="493"/>
                    <a:pt x="3100" y="382"/>
                    <a:pt x="3149" y="332"/>
                  </a:cubicBezTo>
                  <a:cubicBezTo>
                    <a:pt x="3199" y="283"/>
                    <a:pt x="3248" y="283"/>
                    <a:pt x="3360" y="233"/>
                  </a:cubicBezTo>
                  <a:cubicBezTo>
                    <a:pt x="3248" y="122"/>
                    <a:pt x="3248" y="72"/>
                    <a:pt x="3149" y="22"/>
                  </a:cubicBezTo>
                  <a:cubicBezTo>
                    <a:pt x="3116" y="6"/>
                    <a:pt x="3082" y="0"/>
                    <a:pt x="3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9"/>
            <p:cNvSpPr/>
            <p:nvPr/>
          </p:nvSpPr>
          <p:spPr>
            <a:xfrm>
              <a:off x="8374170" y="0"/>
              <a:ext cx="270331" cy="183769"/>
            </a:xfrm>
            <a:custGeom>
              <a:rect b="b" l="l" r="r" t="t"/>
              <a:pathLst>
                <a:path extrusionOk="0" h="4338" w="5641">
                  <a:moveTo>
                    <a:pt x="1500" y="0"/>
                  </a:moveTo>
                  <a:cubicBezTo>
                    <a:pt x="1401" y="0"/>
                    <a:pt x="1352" y="99"/>
                    <a:pt x="1240" y="99"/>
                  </a:cubicBezTo>
                  <a:lnTo>
                    <a:pt x="1240" y="310"/>
                  </a:lnTo>
                  <a:cubicBezTo>
                    <a:pt x="1240" y="409"/>
                    <a:pt x="1352" y="471"/>
                    <a:pt x="1352" y="521"/>
                  </a:cubicBezTo>
                  <a:cubicBezTo>
                    <a:pt x="1352" y="620"/>
                    <a:pt x="1302" y="669"/>
                    <a:pt x="1302" y="719"/>
                  </a:cubicBezTo>
                  <a:cubicBezTo>
                    <a:pt x="1240" y="830"/>
                    <a:pt x="1091" y="781"/>
                    <a:pt x="1091" y="880"/>
                  </a:cubicBezTo>
                  <a:cubicBezTo>
                    <a:pt x="1042" y="930"/>
                    <a:pt x="1091" y="1029"/>
                    <a:pt x="1091" y="1091"/>
                  </a:cubicBezTo>
                  <a:cubicBezTo>
                    <a:pt x="1042" y="1140"/>
                    <a:pt x="1042" y="1190"/>
                    <a:pt x="1042" y="1289"/>
                  </a:cubicBezTo>
                  <a:lnTo>
                    <a:pt x="620" y="1289"/>
                  </a:lnTo>
                  <a:cubicBezTo>
                    <a:pt x="587" y="1289"/>
                    <a:pt x="532" y="1267"/>
                    <a:pt x="484" y="1267"/>
                  </a:cubicBezTo>
                  <a:cubicBezTo>
                    <a:pt x="461" y="1267"/>
                    <a:pt x="439" y="1272"/>
                    <a:pt x="422" y="1289"/>
                  </a:cubicBezTo>
                  <a:cubicBezTo>
                    <a:pt x="372" y="1339"/>
                    <a:pt x="310" y="1401"/>
                    <a:pt x="261" y="1500"/>
                  </a:cubicBezTo>
                  <a:cubicBezTo>
                    <a:pt x="211" y="1549"/>
                    <a:pt x="310" y="1599"/>
                    <a:pt x="261" y="1710"/>
                  </a:cubicBezTo>
                  <a:cubicBezTo>
                    <a:pt x="211" y="1760"/>
                    <a:pt x="112" y="1710"/>
                    <a:pt x="63" y="1810"/>
                  </a:cubicBezTo>
                  <a:cubicBezTo>
                    <a:pt x="1" y="1909"/>
                    <a:pt x="63" y="2020"/>
                    <a:pt x="63" y="2219"/>
                  </a:cubicBezTo>
                  <a:cubicBezTo>
                    <a:pt x="63" y="2268"/>
                    <a:pt x="1" y="2330"/>
                    <a:pt x="1" y="2380"/>
                  </a:cubicBezTo>
                  <a:cubicBezTo>
                    <a:pt x="1" y="2479"/>
                    <a:pt x="63" y="2528"/>
                    <a:pt x="63" y="2578"/>
                  </a:cubicBezTo>
                  <a:lnTo>
                    <a:pt x="63" y="2789"/>
                  </a:lnTo>
                  <a:lnTo>
                    <a:pt x="571" y="2838"/>
                  </a:lnTo>
                  <a:cubicBezTo>
                    <a:pt x="620" y="2789"/>
                    <a:pt x="571" y="2690"/>
                    <a:pt x="620" y="2640"/>
                  </a:cubicBezTo>
                  <a:cubicBezTo>
                    <a:pt x="682" y="2578"/>
                    <a:pt x="781" y="2578"/>
                    <a:pt x="831" y="2528"/>
                  </a:cubicBezTo>
                  <a:cubicBezTo>
                    <a:pt x="856" y="2553"/>
                    <a:pt x="896" y="2553"/>
                    <a:pt x="936" y="2553"/>
                  </a:cubicBezTo>
                  <a:cubicBezTo>
                    <a:pt x="977" y="2553"/>
                    <a:pt x="1017" y="2553"/>
                    <a:pt x="1042" y="2578"/>
                  </a:cubicBezTo>
                  <a:cubicBezTo>
                    <a:pt x="1042" y="2640"/>
                    <a:pt x="1042" y="2739"/>
                    <a:pt x="1091" y="2789"/>
                  </a:cubicBezTo>
                  <a:cubicBezTo>
                    <a:pt x="1141" y="2838"/>
                    <a:pt x="1190" y="2888"/>
                    <a:pt x="1240" y="2999"/>
                  </a:cubicBezTo>
                  <a:cubicBezTo>
                    <a:pt x="1302" y="2888"/>
                    <a:pt x="1352" y="2888"/>
                    <a:pt x="1401" y="2789"/>
                  </a:cubicBezTo>
                  <a:cubicBezTo>
                    <a:pt x="1451" y="2739"/>
                    <a:pt x="1401" y="2640"/>
                    <a:pt x="1401" y="2578"/>
                  </a:cubicBezTo>
                  <a:lnTo>
                    <a:pt x="1401" y="2578"/>
                  </a:lnTo>
                  <a:cubicBezTo>
                    <a:pt x="1500" y="2640"/>
                    <a:pt x="1550" y="2640"/>
                    <a:pt x="1612" y="2690"/>
                  </a:cubicBezTo>
                  <a:cubicBezTo>
                    <a:pt x="1711" y="2739"/>
                    <a:pt x="1761" y="2838"/>
                    <a:pt x="1810" y="2888"/>
                  </a:cubicBezTo>
                  <a:cubicBezTo>
                    <a:pt x="1971" y="2999"/>
                    <a:pt x="2120" y="2999"/>
                    <a:pt x="2281" y="3148"/>
                  </a:cubicBezTo>
                  <a:cubicBezTo>
                    <a:pt x="2331" y="3198"/>
                    <a:pt x="2331" y="3260"/>
                    <a:pt x="2380" y="3359"/>
                  </a:cubicBezTo>
                  <a:lnTo>
                    <a:pt x="2021" y="3768"/>
                  </a:lnTo>
                  <a:lnTo>
                    <a:pt x="2021" y="3879"/>
                  </a:lnTo>
                  <a:cubicBezTo>
                    <a:pt x="2070" y="3979"/>
                    <a:pt x="2120" y="4028"/>
                    <a:pt x="2120" y="4078"/>
                  </a:cubicBezTo>
                  <a:lnTo>
                    <a:pt x="3211" y="4078"/>
                  </a:lnTo>
                  <a:cubicBezTo>
                    <a:pt x="3521" y="4078"/>
                    <a:pt x="3620" y="4239"/>
                    <a:pt x="3930" y="4239"/>
                  </a:cubicBezTo>
                  <a:lnTo>
                    <a:pt x="4190" y="4239"/>
                  </a:lnTo>
                  <a:cubicBezTo>
                    <a:pt x="4339" y="4239"/>
                    <a:pt x="4450" y="4338"/>
                    <a:pt x="4648" y="4338"/>
                  </a:cubicBezTo>
                  <a:lnTo>
                    <a:pt x="5268" y="4338"/>
                  </a:lnTo>
                  <a:cubicBezTo>
                    <a:pt x="5380" y="4338"/>
                    <a:pt x="5429" y="4288"/>
                    <a:pt x="5479" y="4288"/>
                  </a:cubicBezTo>
                  <a:cubicBezTo>
                    <a:pt x="5528" y="4288"/>
                    <a:pt x="5578" y="4338"/>
                    <a:pt x="5640" y="4338"/>
                  </a:cubicBezTo>
                  <a:lnTo>
                    <a:pt x="5640" y="3879"/>
                  </a:lnTo>
                  <a:cubicBezTo>
                    <a:pt x="5578" y="3817"/>
                    <a:pt x="5640" y="3718"/>
                    <a:pt x="5578" y="3669"/>
                  </a:cubicBezTo>
                  <a:cubicBezTo>
                    <a:pt x="5553" y="3644"/>
                    <a:pt x="5516" y="3644"/>
                    <a:pt x="5479" y="3644"/>
                  </a:cubicBezTo>
                  <a:cubicBezTo>
                    <a:pt x="5442" y="3644"/>
                    <a:pt x="5405" y="3644"/>
                    <a:pt x="5380" y="3619"/>
                  </a:cubicBezTo>
                  <a:cubicBezTo>
                    <a:pt x="5330" y="3458"/>
                    <a:pt x="5380" y="3359"/>
                    <a:pt x="5380" y="3198"/>
                  </a:cubicBezTo>
                  <a:cubicBezTo>
                    <a:pt x="5363" y="3181"/>
                    <a:pt x="5340" y="3176"/>
                    <a:pt x="5314" y="3176"/>
                  </a:cubicBezTo>
                  <a:cubicBezTo>
                    <a:pt x="5263" y="3176"/>
                    <a:pt x="5202" y="3198"/>
                    <a:pt x="5169" y="3198"/>
                  </a:cubicBezTo>
                  <a:cubicBezTo>
                    <a:pt x="5119" y="3148"/>
                    <a:pt x="5020" y="3099"/>
                    <a:pt x="5020" y="3049"/>
                  </a:cubicBezTo>
                  <a:cubicBezTo>
                    <a:pt x="4958" y="2999"/>
                    <a:pt x="5020" y="2888"/>
                    <a:pt x="5020" y="2838"/>
                  </a:cubicBezTo>
                  <a:cubicBezTo>
                    <a:pt x="4958" y="2739"/>
                    <a:pt x="4859" y="2789"/>
                    <a:pt x="4810" y="2690"/>
                  </a:cubicBezTo>
                  <a:cubicBezTo>
                    <a:pt x="4710" y="2640"/>
                    <a:pt x="4648" y="2578"/>
                    <a:pt x="4599" y="2479"/>
                  </a:cubicBezTo>
                  <a:cubicBezTo>
                    <a:pt x="4500" y="2380"/>
                    <a:pt x="4401" y="2330"/>
                    <a:pt x="4339" y="2219"/>
                  </a:cubicBezTo>
                  <a:cubicBezTo>
                    <a:pt x="4289" y="2169"/>
                    <a:pt x="4339" y="2070"/>
                    <a:pt x="4289" y="2020"/>
                  </a:cubicBezTo>
                  <a:cubicBezTo>
                    <a:pt x="4277" y="2005"/>
                    <a:pt x="4261" y="2000"/>
                    <a:pt x="4244" y="2000"/>
                  </a:cubicBezTo>
                  <a:cubicBezTo>
                    <a:pt x="4219" y="2000"/>
                    <a:pt x="4190" y="2011"/>
                    <a:pt x="4162" y="2011"/>
                  </a:cubicBezTo>
                  <a:cubicBezTo>
                    <a:pt x="4135" y="2011"/>
                    <a:pt x="4109" y="2000"/>
                    <a:pt x="4091" y="1958"/>
                  </a:cubicBezTo>
                  <a:lnTo>
                    <a:pt x="4091" y="1810"/>
                  </a:lnTo>
                  <a:lnTo>
                    <a:pt x="4091" y="1599"/>
                  </a:lnTo>
                  <a:cubicBezTo>
                    <a:pt x="4091" y="1450"/>
                    <a:pt x="3979" y="1401"/>
                    <a:pt x="3979" y="1289"/>
                  </a:cubicBezTo>
                  <a:lnTo>
                    <a:pt x="3979" y="1190"/>
                  </a:lnTo>
                  <a:cubicBezTo>
                    <a:pt x="4029" y="1091"/>
                    <a:pt x="4140" y="1140"/>
                    <a:pt x="4190" y="1029"/>
                  </a:cubicBezTo>
                  <a:cubicBezTo>
                    <a:pt x="4190" y="979"/>
                    <a:pt x="4239" y="880"/>
                    <a:pt x="4239" y="830"/>
                  </a:cubicBezTo>
                  <a:cubicBezTo>
                    <a:pt x="4289" y="620"/>
                    <a:pt x="4190" y="471"/>
                    <a:pt x="4239" y="211"/>
                  </a:cubicBezTo>
                  <a:cubicBezTo>
                    <a:pt x="4239" y="161"/>
                    <a:pt x="4401" y="211"/>
                    <a:pt x="4450" y="99"/>
                  </a:cubicBezTo>
                  <a:cubicBezTo>
                    <a:pt x="4500" y="99"/>
                    <a:pt x="4549" y="50"/>
                    <a:pt x="4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9"/>
            <p:cNvSpPr/>
            <p:nvPr/>
          </p:nvSpPr>
          <p:spPr>
            <a:xfrm>
              <a:off x="8235769" y="258287"/>
              <a:ext cx="89136" cy="58884"/>
            </a:xfrm>
            <a:custGeom>
              <a:rect b="b" l="l" r="r" t="t"/>
              <a:pathLst>
                <a:path extrusionOk="0" h="1390" w="1860">
                  <a:moveTo>
                    <a:pt x="50" y="1"/>
                  </a:moveTo>
                  <a:cubicBezTo>
                    <a:pt x="50" y="100"/>
                    <a:pt x="1" y="150"/>
                    <a:pt x="1" y="261"/>
                  </a:cubicBezTo>
                  <a:cubicBezTo>
                    <a:pt x="1" y="360"/>
                    <a:pt x="50" y="360"/>
                    <a:pt x="100" y="460"/>
                  </a:cubicBezTo>
                  <a:lnTo>
                    <a:pt x="100" y="1389"/>
                  </a:lnTo>
                  <a:lnTo>
                    <a:pt x="670" y="1389"/>
                  </a:lnTo>
                  <a:cubicBezTo>
                    <a:pt x="782" y="1389"/>
                    <a:pt x="831" y="1389"/>
                    <a:pt x="881" y="1340"/>
                  </a:cubicBezTo>
                  <a:cubicBezTo>
                    <a:pt x="980" y="1290"/>
                    <a:pt x="930" y="1129"/>
                    <a:pt x="1030" y="1079"/>
                  </a:cubicBezTo>
                  <a:cubicBezTo>
                    <a:pt x="1050" y="1063"/>
                    <a:pt x="1069" y="1057"/>
                    <a:pt x="1086" y="1057"/>
                  </a:cubicBezTo>
                  <a:cubicBezTo>
                    <a:pt x="1119" y="1057"/>
                    <a:pt x="1141" y="1079"/>
                    <a:pt x="1141" y="1079"/>
                  </a:cubicBezTo>
                  <a:cubicBezTo>
                    <a:pt x="1240" y="1030"/>
                    <a:pt x="1339" y="1030"/>
                    <a:pt x="1451" y="980"/>
                  </a:cubicBezTo>
                  <a:cubicBezTo>
                    <a:pt x="1476" y="955"/>
                    <a:pt x="1513" y="955"/>
                    <a:pt x="1550" y="955"/>
                  </a:cubicBezTo>
                  <a:cubicBezTo>
                    <a:pt x="1587" y="955"/>
                    <a:pt x="1624" y="955"/>
                    <a:pt x="1649" y="931"/>
                  </a:cubicBezTo>
                  <a:cubicBezTo>
                    <a:pt x="1711" y="819"/>
                    <a:pt x="1761" y="769"/>
                    <a:pt x="1810" y="720"/>
                  </a:cubicBezTo>
                  <a:cubicBezTo>
                    <a:pt x="1860" y="670"/>
                    <a:pt x="1810" y="571"/>
                    <a:pt x="1810" y="509"/>
                  </a:cubicBezTo>
                  <a:cubicBezTo>
                    <a:pt x="1761" y="509"/>
                    <a:pt x="1649" y="460"/>
                    <a:pt x="1600" y="460"/>
                  </a:cubicBezTo>
                  <a:cubicBezTo>
                    <a:pt x="1575" y="435"/>
                    <a:pt x="1538" y="435"/>
                    <a:pt x="1500" y="435"/>
                  </a:cubicBezTo>
                  <a:cubicBezTo>
                    <a:pt x="1463" y="435"/>
                    <a:pt x="1426" y="435"/>
                    <a:pt x="1401" y="410"/>
                  </a:cubicBezTo>
                  <a:cubicBezTo>
                    <a:pt x="1339" y="360"/>
                    <a:pt x="1339" y="261"/>
                    <a:pt x="1290" y="199"/>
                  </a:cubicBezTo>
                  <a:cubicBezTo>
                    <a:pt x="1240" y="150"/>
                    <a:pt x="1290" y="100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9"/>
            <p:cNvSpPr/>
            <p:nvPr/>
          </p:nvSpPr>
          <p:spPr>
            <a:xfrm>
              <a:off x="5666871" y="973418"/>
              <a:ext cx="64216" cy="57274"/>
            </a:xfrm>
            <a:custGeom>
              <a:rect b="b" l="l" r="r" t="t"/>
              <a:pathLst>
                <a:path extrusionOk="0" h="1352" w="1340">
                  <a:moveTo>
                    <a:pt x="1339" y="1"/>
                  </a:moveTo>
                  <a:cubicBezTo>
                    <a:pt x="1290" y="1"/>
                    <a:pt x="1141" y="51"/>
                    <a:pt x="1091" y="113"/>
                  </a:cubicBezTo>
                  <a:lnTo>
                    <a:pt x="1029" y="113"/>
                  </a:lnTo>
                  <a:cubicBezTo>
                    <a:pt x="881" y="162"/>
                    <a:pt x="831" y="311"/>
                    <a:pt x="670" y="422"/>
                  </a:cubicBezTo>
                  <a:cubicBezTo>
                    <a:pt x="620" y="447"/>
                    <a:pt x="583" y="447"/>
                    <a:pt x="552" y="447"/>
                  </a:cubicBezTo>
                  <a:cubicBezTo>
                    <a:pt x="521" y="447"/>
                    <a:pt x="496" y="447"/>
                    <a:pt x="472" y="472"/>
                  </a:cubicBezTo>
                  <a:cubicBezTo>
                    <a:pt x="410" y="472"/>
                    <a:pt x="410" y="571"/>
                    <a:pt x="360" y="670"/>
                  </a:cubicBezTo>
                  <a:cubicBezTo>
                    <a:pt x="211" y="782"/>
                    <a:pt x="50" y="881"/>
                    <a:pt x="1" y="1042"/>
                  </a:cubicBezTo>
                  <a:lnTo>
                    <a:pt x="1" y="1240"/>
                  </a:lnTo>
                  <a:lnTo>
                    <a:pt x="211" y="1352"/>
                  </a:lnTo>
                  <a:cubicBezTo>
                    <a:pt x="261" y="1352"/>
                    <a:pt x="360" y="1290"/>
                    <a:pt x="410" y="1240"/>
                  </a:cubicBezTo>
                  <a:cubicBezTo>
                    <a:pt x="472" y="1191"/>
                    <a:pt x="472" y="1092"/>
                    <a:pt x="571" y="1042"/>
                  </a:cubicBezTo>
                  <a:cubicBezTo>
                    <a:pt x="620" y="1042"/>
                    <a:pt x="620" y="931"/>
                    <a:pt x="670" y="881"/>
                  </a:cubicBezTo>
                  <a:lnTo>
                    <a:pt x="719" y="881"/>
                  </a:lnTo>
                  <a:cubicBezTo>
                    <a:pt x="740" y="864"/>
                    <a:pt x="759" y="859"/>
                    <a:pt x="778" y="859"/>
                  </a:cubicBezTo>
                  <a:cubicBezTo>
                    <a:pt x="814" y="859"/>
                    <a:pt x="847" y="881"/>
                    <a:pt x="881" y="881"/>
                  </a:cubicBezTo>
                  <a:cubicBezTo>
                    <a:pt x="980" y="831"/>
                    <a:pt x="1029" y="831"/>
                    <a:pt x="1091" y="831"/>
                  </a:cubicBezTo>
                  <a:cubicBezTo>
                    <a:pt x="1141" y="782"/>
                    <a:pt x="1091" y="670"/>
                    <a:pt x="1091" y="621"/>
                  </a:cubicBezTo>
                  <a:cubicBezTo>
                    <a:pt x="1141" y="522"/>
                    <a:pt x="1240" y="472"/>
                    <a:pt x="1240" y="422"/>
                  </a:cubicBezTo>
                  <a:cubicBezTo>
                    <a:pt x="1290" y="261"/>
                    <a:pt x="1339" y="162"/>
                    <a:pt x="1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9"/>
            <p:cNvSpPr/>
            <p:nvPr/>
          </p:nvSpPr>
          <p:spPr>
            <a:xfrm>
              <a:off x="9079832" y="98706"/>
              <a:ext cx="64168" cy="183811"/>
            </a:xfrm>
            <a:custGeom>
              <a:rect b="b" l="l" r="r" t="t"/>
              <a:pathLst>
                <a:path extrusionOk="0" h="4339" w="1339">
                  <a:moveTo>
                    <a:pt x="1339" y="0"/>
                  </a:moveTo>
                  <a:cubicBezTo>
                    <a:pt x="1339" y="0"/>
                    <a:pt x="1339" y="50"/>
                    <a:pt x="1289" y="50"/>
                  </a:cubicBezTo>
                  <a:cubicBezTo>
                    <a:pt x="1289" y="198"/>
                    <a:pt x="1239" y="310"/>
                    <a:pt x="1239" y="459"/>
                  </a:cubicBezTo>
                  <a:cubicBezTo>
                    <a:pt x="1190" y="558"/>
                    <a:pt x="1190" y="669"/>
                    <a:pt x="1140" y="719"/>
                  </a:cubicBezTo>
                  <a:cubicBezTo>
                    <a:pt x="1029" y="719"/>
                    <a:pt x="979" y="769"/>
                    <a:pt x="930" y="769"/>
                  </a:cubicBezTo>
                  <a:lnTo>
                    <a:pt x="310" y="769"/>
                  </a:lnTo>
                  <a:cubicBezTo>
                    <a:pt x="211" y="769"/>
                    <a:pt x="149" y="818"/>
                    <a:pt x="99" y="868"/>
                  </a:cubicBezTo>
                  <a:cubicBezTo>
                    <a:pt x="0" y="930"/>
                    <a:pt x="0" y="1029"/>
                    <a:pt x="0" y="1178"/>
                  </a:cubicBezTo>
                  <a:lnTo>
                    <a:pt x="0" y="1289"/>
                  </a:lnTo>
                  <a:cubicBezTo>
                    <a:pt x="0" y="1339"/>
                    <a:pt x="0" y="1438"/>
                    <a:pt x="50" y="1487"/>
                  </a:cubicBezTo>
                  <a:cubicBezTo>
                    <a:pt x="66" y="1508"/>
                    <a:pt x="90" y="1515"/>
                    <a:pt x="115" y="1515"/>
                  </a:cubicBezTo>
                  <a:cubicBezTo>
                    <a:pt x="167" y="1515"/>
                    <a:pt x="227" y="1487"/>
                    <a:pt x="260" y="1487"/>
                  </a:cubicBezTo>
                  <a:cubicBezTo>
                    <a:pt x="409" y="1649"/>
                    <a:pt x="521" y="1698"/>
                    <a:pt x="620" y="1859"/>
                  </a:cubicBezTo>
                  <a:cubicBezTo>
                    <a:pt x="669" y="2008"/>
                    <a:pt x="669" y="2107"/>
                    <a:pt x="669" y="2268"/>
                  </a:cubicBezTo>
                  <a:cubicBezTo>
                    <a:pt x="669" y="2417"/>
                    <a:pt x="669" y="2578"/>
                    <a:pt x="570" y="2677"/>
                  </a:cubicBezTo>
                  <a:cubicBezTo>
                    <a:pt x="545" y="2702"/>
                    <a:pt x="505" y="2702"/>
                    <a:pt x="465" y="2702"/>
                  </a:cubicBezTo>
                  <a:cubicBezTo>
                    <a:pt x="425" y="2702"/>
                    <a:pt x="384" y="2702"/>
                    <a:pt x="359" y="2727"/>
                  </a:cubicBezTo>
                  <a:cubicBezTo>
                    <a:pt x="310" y="2789"/>
                    <a:pt x="211" y="2789"/>
                    <a:pt x="149" y="2838"/>
                  </a:cubicBezTo>
                  <a:cubicBezTo>
                    <a:pt x="50" y="2888"/>
                    <a:pt x="99" y="2987"/>
                    <a:pt x="99" y="3148"/>
                  </a:cubicBezTo>
                  <a:cubicBezTo>
                    <a:pt x="99" y="3297"/>
                    <a:pt x="149" y="3347"/>
                    <a:pt x="149" y="3508"/>
                  </a:cubicBezTo>
                  <a:lnTo>
                    <a:pt x="768" y="3508"/>
                  </a:lnTo>
                  <a:cubicBezTo>
                    <a:pt x="830" y="3557"/>
                    <a:pt x="880" y="3607"/>
                    <a:pt x="979" y="3656"/>
                  </a:cubicBezTo>
                  <a:cubicBezTo>
                    <a:pt x="1029" y="3718"/>
                    <a:pt x="1078" y="3768"/>
                    <a:pt x="1140" y="3867"/>
                  </a:cubicBezTo>
                  <a:cubicBezTo>
                    <a:pt x="1140" y="3917"/>
                    <a:pt x="1078" y="4028"/>
                    <a:pt x="1140" y="4078"/>
                  </a:cubicBezTo>
                  <a:cubicBezTo>
                    <a:pt x="1140" y="4127"/>
                    <a:pt x="1190" y="4227"/>
                    <a:pt x="1239" y="4276"/>
                  </a:cubicBezTo>
                  <a:cubicBezTo>
                    <a:pt x="1239" y="4338"/>
                    <a:pt x="1289" y="4338"/>
                    <a:pt x="1339" y="4338"/>
                  </a:cubicBezTo>
                  <a:lnTo>
                    <a:pt x="13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9"/>
            <p:cNvSpPr/>
            <p:nvPr/>
          </p:nvSpPr>
          <p:spPr>
            <a:xfrm>
              <a:off x="5186925" y="2089176"/>
              <a:ext cx="3155217" cy="3054294"/>
            </a:xfrm>
            <a:custGeom>
              <a:rect b="b" l="l" r="r" t="t"/>
              <a:pathLst>
                <a:path extrusionOk="0" h="72099" w="65840">
                  <a:moveTo>
                    <a:pt x="20910" y="1"/>
                  </a:moveTo>
                  <a:cubicBezTo>
                    <a:pt x="20402" y="1"/>
                    <a:pt x="20142" y="311"/>
                    <a:pt x="19720" y="472"/>
                  </a:cubicBezTo>
                  <a:cubicBezTo>
                    <a:pt x="19671" y="488"/>
                    <a:pt x="19620" y="494"/>
                    <a:pt x="19570" y="494"/>
                  </a:cubicBezTo>
                  <a:cubicBezTo>
                    <a:pt x="19471" y="494"/>
                    <a:pt x="19377" y="472"/>
                    <a:pt x="19311" y="472"/>
                  </a:cubicBezTo>
                  <a:cubicBezTo>
                    <a:pt x="19101" y="571"/>
                    <a:pt x="19051" y="732"/>
                    <a:pt x="18902" y="881"/>
                  </a:cubicBezTo>
                  <a:lnTo>
                    <a:pt x="16882" y="881"/>
                  </a:lnTo>
                  <a:cubicBezTo>
                    <a:pt x="16832" y="1042"/>
                    <a:pt x="16783" y="1141"/>
                    <a:pt x="16684" y="1290"/>
                  </a:cubicBezTo>
                  <a:cubicBezTo>
                    <a:pt x="16622" y="1401"/>
                    <a:pt x="16684" y="1600"/>
                    <a:pt x="16572" y="1711"/>
                  </a:cubicBezTo>
                  <a:cubicBezTo>
                    <a:pt x="16473" y="1860"/>
                    <a:pt x="16374" y="1909"/>
                    <a:pt x="16213" y="2021"/>
                  </a:cubicBezTo>
                  <a:cubicBezTo>
                    <a:pt x="16163" y="2038"/>
                    <a:pt x="16118" y="2043"/>
                    <a:pt x="16074" y="2043"/>
                  </a:cubicBezTo>
                  <a:cubicBezTo>
                    <a:pt x="15985" y="2043"/>
                    <a:pt x="15903" y="2021"/>
                    <a:pt x="15804" y="2021"/>
                  </a:cubicBezTo>
                  <a:cubicBezTo>
                    <a:pt x="15597" y="2021"/>
                    <a:pt x="15435" y="1999"/>
                    <a:pt x="15257" y="1999"/>
                  </a:cubicBezTo>
                  <a:cubicBezTo>
                    <a:pt x="15169" y="1999"/>
                    <a:pt x="15077" y="2005"/>
                    <a:pt x="14973" y="2021"/>
                  </a:cubicBezTo>
                  <a:cubicBezTo>
                    <a:pt x="14825" y="2021"/>
                    <a:pt x="14763" y="2170"/>
                    <a:pt x="14564" y="2170"/>
                  </a:cubicBezTo>
                  <a:lnTo>
                    <a:pt x="14403" y="2170"/>
                  </a:lnTo>
                  <a:cubicBezTo>
                    <a:pt x="14143" y="2170"/>
                    <a:pt x="13994" y="2120"/>
                    <a:pt x="13783" y="2120"/>
                  </a:cubicBezTo>
                  <a:cubicBezTo>
                    <a:pt x="13686" y="2110"/>
                    <a:pt x="13596" y="2106"/>
                    <a:pt x="13510" y="2106"/>
                  </a:cubicBezTo>
                  <a:cubicBezTo>
                    <a:pt x="13275" y="2106"/>
                    <a:pt x="13071" y="2134"/>
                    <a:pt x="12848" y="2134"/>
                  </a:cubicBezTo>
                  <a:cubicBezTo>
                    <a:pt x="12767" y="2134"/>
                    <a:pt x="12683" y="2131"/>
                    <a:pt x="12594" y="2120"/>
                  </a:cubicBezTo>
                  <a:cubicBezTo>
                    <a:pt x="12445" y="2071"/>
                    <a:pt x="12284" y="2071"/>
                    <a:pt x="12185" y="2021"/>
                  </a:cubicBezTo>
                  <a:cubicBezTo>
                    <a:pt x="11974" y="1971"/>
                    <a:pt x="11924" y="1761"/>
                    <a:pt x="11776" y="1711"/>
                  </a:cubicBezTo>
                  <a:lnTo>
                    <a:pt x="11354" y="1500"/>
                  </a:lnTo>
                  <a:cubicBezTo>
                    <a:pt x="11305" y="1662"/>
                    <a:pt x="11156" y="1711"/>
                    <a:pt x="11106" y="1810"/>
                  </a:cubicBezTo>
                  <a:cubicBezTo>
                    <a:pt x="11106" y="1860"/>
                    <a:pt x="11044" y="1860"/>
                    <a:pt x="11044" y="1909"/>
                  </a:cubicBezTo>
                  <a:cubicBezTo>
                    <a:pt x="11044" y="2021"/>
                    <a:pt x="11106" y="2170"/>
                    <a:pt x="11044" y="2281"/>
                  </a:cubicBezTo>
                  <a:cubicBezTo>
                    <a:pt x="11044" y="2430"/>
                    <a:pt x="10945" y="2529"/>
                    <a:pt x="10945" y="2690"/>
                  </a:cubicBezTo>
                  <a:lnTo>
                    <a:pt x="10945" y="3360"/>
                  </a:lnTo>
                  <a:cubicBezTo>
                    <a:pt x="10846" y="3360"/>
                    <a:pt x="10796" y="3310"/>
                    <a:pt x="10685" y="3310"/>
                  </a:cubicBezTo>
                  <a:lnTo>
                    <a:pt x="10586" y="3310"/>
                  </a:lnTo>
                  <a:cubicBezTo>
                    <a:pt x="10425" y="3310"/>
                    <a:pt x="10325" y="3409"/>
                    <a:pt x="10177" y="3409"/>
                  </a:cubicBezTo>
                  <a:cubicBezTo>
                    <a:pt x="9867" y="3409"/>
                    <a:pt x="9755" y="3360"/>
                    <a:pt x="9445" y="3360"/>
                  </a:cubicBezTo>
                  <a:lnTo>
                    <a:pt x="9445" y="5008"/>
                  </a:lnTo>
                  <a:lnTo>
                    <a:pt x="7946" y="5008"/>
                  </a:lnTo>
                  <a:cubicBezTo>
                    <a:pt x="7946" y="5318"/>
                    <a:pt x="7896" y="5529"/>
                    <a:pt x="7847" y="5789"/>
                  </a:cubicBezTo>
                  <a:cubicBezTo>
                    <a:pt x="7847" y="6099"/>
                    <a:pt x="7896" y="6309"/>
                    <a:pt x="7847" y="6619"/>
                  </a:cubicBezTo>
                  <a:cubicBezTo>
                    <a:pt x="7847" y="6768"/>
                    <a:pt x="7698" y="6867"/>
                    <a:pt x="7636" y="7028"/>
                  </a:cubicBezTo>
                  <a:cubicBezTo>
                    <a:pt x="7586" y="7289"/>
                    <a:pt x="7537" y="7648"/>
                    <a:pt x="7537" y="7908"/>
                  </a:cubicBezTo>
                  <a:lnTo>
                    <a:pt x="7537" y="8627"/>
                  </a:lnTo>
                  <a:lnTo>
                    <a:pt x="6347" y="8627"/>
                  </a:lnTo>
                  <a:cubicBezTo>
                    <a:pt x="6297" y="9148"/>
                    <a:pt x="6248" y="9557"/>
                    <a:pt x="5839" y="9817"/>
                  </a:cubicBezTo>
                  <a:cubicBezTo>
                    <a:pt x="5727" y="9916"/>
                    <a:pt x="5529" y="9867"/>
                    <a:pt x="5417" y="9916"/>
                  </a:cubicBezTo>
                  <a:cubicBezTo>
                    <a:pt x="5318" y="10028"/>
                    <a:pt x="5318" y="10276"/>
                    <a:pt x="5157" y="10338"/>
                  </a:cubicBezTo>
                  <a:cubicBezTo>
                    <a:pt x="5008" y="10387"/>
                    <a:pt x="4847" y="10387"/>
                    <a:pt x="4748" y="10437"/>
                  </a:cubicBezTo>
                  <a:cubicBezTo>
                    <a:pt x="4717" y="10447"/>
                    <a:pt x="4685" y="10451"/>
                    <a:pt x="4653" y="10451"/>
                  </a:cubicBezTo>
                  <a:cubicBezTo>
                    <a:pt x="4566" y="10451"/>
                    <a:pt x="4480" y="10422"/>
                    <a:pt x="4409" y="10422"/>
                  </a:cubicBezTo>
                  <a:cubicBezTo>
                    <a:pt x="4384" y="10422"/>
                    <a:pt x="4360" y="10426"/>
                    <a:pt x="4339" y="10437"/>
                  </a:cubicBezTo>
                  <a:cubicBezTo>
                    <a:pt x="4227" y="10486"/>
                    <a:pt x="4227" y="10697"/>
                    <a:pt x="4128" y="10846"/>
                  </a:cubicBezTo>
                  <a:cubicBezTo>
                    <a:pt x="4029" y="10957"/>
                    <a:pt x="3918" y="11106"/>
                    <a:pt x="3818" y="11267"/>
                  </a:cubicBezTo>
                  <a:cubicBezTo>
                    <a:pt x="3670" y="11577"/>
                    <a:pt x="3608" y="11825"/>
                    <a:pt x="3459" y="12135"/>
                  </a:cubicBezTo>
                  <a:cubicBezTo>
                    <a:pt x="3360" y="12296"/>
                    <a:pt x="3248" y="12445"/>
                    <a:pt x="3149" y="12655"/>
                  </a:cubicBezTo>
                  <a:cubicBezTo>
                    <a:pt x="3100" y="12754"/>
                    <a:pt x="3100" y="12916"/>
                    <a:pt x="3050" y="13064"/>
                  </a:cubicBezTo>
                  <a:cubicBezTo>
                    <a:pt x="2938" y="13225"/>
                    <a:pt x="2678" y="13275"/>
                    <a:pt x="2629" y="13436"/>
                  </a:cubicBezTo>
                  <a:cubicBezTo>
                    <a:pt x="2579" y="13585"/>
                    <a:pt x="2529" y="13746"/>
                    <a:pt x="2430" y="13845"/>
                  </a:cubicBezTo>
                  <a:cubicBezTo>
                    <a:pt x="2368" y="13994"/>
                    <a:pt x="2430" y="14105"/>
                    <a:pt x="2319" y="14254"/>
                  </a:cubicBezTo>
                  <a:cubicBezTo>
                    <a:pt x="2305" y="14284"/>
                    <a:pt x="2280" y="14294"/>
                    <a:pt x="2248" y="14294"/>
                  </a:cubicBezTo>
                  <a:cubicBezTo>
                    <a:pt x="2177" y="14294"/>
                    <a:pt x="2071" y="14244"/>
                    <a:pt x="1975" y="14244"/>
                  </a:cubicBezTo>
                  <a:cubicBezTo>
                    <a:pt x="1953" y="14244"/>
                    <a:pt x="1931" y="14247"/>
                    <a:pt x="1910" y="14254"/>
                  </a:cubicBezTo>
                  <a:cubicBezTo>
                    <a:pt x="1649" y="14304"/>
                    <a:pt x="1501" y="14304"/>
                    <a:pt x="1240" y="14366"/>
                  </a:cubicBezTo>
                  <a:cubicBezTo>
                    <a:pt x="1240" y="14874"/>
                    <a:pt x="1290" y="15134"/>
                    <a:pt x="1240" y="15655"/>
                  </a:cubicBezTo>
                  <a:cubicBezTo>
                    <a:pt x="1240" y="15803"/>
                    <a:pt x="1129" y="15965"/>
                    <a:pt x="1129" y="16064"/>
                  </a:cubicBezTo>
                  <a:cubicBezTo>
                    <a:pt x="1079" y="16163"/>
                    <a:pt x="1079" y="16374"/>
                    <a:pt x="1030" y="16473"/>
                  </a:cubicBezTo>
                  <a:cubicBezTo>
                    <a:pt x="931" y="16634"/>
                    <a:pt x="769" y="16634"/>
                    <a:pt x="621" y="16783"/>
                  </a:cubicBezTo>
                  <a:cubicBezTo>
                    <a:pt x="565" y="16814"/>
                    <a:pt x="500" y="16814"/>
                    <a:pt x="429" y="16814"/>
                  </a:cubicBezTo>
                  <a:cubicBezTo>
                    <a:pt x="357" y="16814"/>
                    <a:pt x="280" y="16814"/>
                    <a:pt x="199" y="16845"/>
                  </a:cubicBezTo>
                  <a:cubicBezTo>
                    <a:pt x="100" y="16944"/>
                    <a:pt x="100" y="17154"/>
                    <a:pt x="1" y="17254"/>
                  </a:cubicBezTo>
                  <a:lnTo>
                    <a:pt x="1" y="17972"/>
                  </a:lnTo>
                  <a:cubicBezTo>
                    <a:pt x="311" y="17972"/>
                    <a:pt x="509" y="18022"/>
                    <a:pt x="819" y="18084"/>
                  </a:cubicBezTo>
                  <a:cubicBezTo>
                    <a:pt x="926" y="18084"/>
                    <a:pt x="1006" y="18056"/>
                    <a:pt x="1095" y="18056"/>
                  </a:cubicBezTo>
                  <a:cubicBezTo>
                    <a:pt x="1140" y="18056"/>
                    <a:pt x="1187" y="18063"/>
                    <a:pt x="1240" y="18084"/>
                  </a:cubicBezTo>
                  <a:cubicBezTo>
                    <a:pt x="1306" y="18084"/>
                    <a:pt x="1400" y="18056"/>
                    <a:pt x="1499" y="18056"/>
                  </a:cubicBezTo>
                  <a:cubicBezTo>
                    <a:pt x="1549" y="18056"/>
                    <a:pt x="1600" y="18063"/>
                    <a:pt x="1649" y="18084"/>
                  </a:cubicBezTo>
                  <a:cubicBezTo>
                    <a:pt x="1811" y="18084"/>
                    <a:pt x="1749" y="18394"/>
                    <a:pt x="1910" y="18493"/>
                  </a:cubicBezTo>
                  <a:lnTo>
                    <a:pt x="1699" y="18852"/>
                  </a:lnTo>
                  <a:cubicBezTo>
                    <a:pt x="1649" y="19014"/>
                    <a:pt x="1439" y="19063"/>
                    <a:pt x="1439" y="19261"/>
                  </a:cubicBezTo>
                  <a:cubicBezTo>
                    <a:pt x="1439" y="20191"/>
                    <a:pt x="1550" y="20712"/>
                    <a:pt x="1550" y="21691"/>
                  </a:cubicBezTo>
                  <a:lnTo>
                    <a:pt x="1550" y="22112"/>
                  </a:lnTo>
                  <a:cubicBezTo>
                    <a:pt x="1550" y="22211"/>
                    <a:pt x="1600" y="22360"/>
                    <a:pt x="1550" y="22472"/>
                  </a:cubicBezTo>
                  <a:cubicBezTo>
                    <a:pt x="1439" y="22670"/>
                    <a:pt x="1340" y="22781"/>
                    <a:pt x="1240" y="22881"/>
                  </a:cubicBezTo>
                  <a:cubicBezTo>
                    <a:pt x="1217" y="22902"/>
                    <a:pt x="1187" y="22909"/>
                    <a:pt x="1154" y="22909"/>
                  </a:cubicBezTo>
                  <a:cubicBezTo>
                    <a:pt x="1065" y="22909"/>
                    <a:pt x="953" y="22852"/>
                    <a:pt x="880" y="22852"/>
                  </a:cubicBezTo>
                  <a:cubicBezTo>
                    <a:pt x="853" y="22852"/>
                    <a:pt x="832" y="22860"/>
                    <a:pt x="819" y="22881"/>
                  </a:cubicBezTo>
                  <a:cubicBezTo>
                    <a:pt x="769" y="22980"/>
                    <a:pt x="720" y="23141"/>
                    <a:pt x="720" y="23290"/>
                  </a:cubicBezTo>
                  <a:cubicBezTo>
                    <a:pt x="720" y="23451"/>
                    <a:pt x="881" y="23550"/>
                    <a:pt x="931" y="23711"/>
                  </a:cubicBezTo>
                  <a:cubicBezTo>
                    <a:pt x="931" y="23810"/>
                    <a:pt x="980" y="23971"/>
                    <a:pt x="1030" y="24120"/>
                  </a:cubicBezTo>
                  <a:cubicBezTo>
                    <a:pt x="1030" y="24219"/>
                    <a:pt x="1129" y="24331"/>
                    <a:pt x="1129" y="24479"/>
                  </a:cubicBezTo>
                  <a:lnTo>
                    <a:pt x="1129" y="24901"/>
                  </a:lnTo>
                  <a:cubicBezTo>
                    <a:pt x="1129" y="25211"/>
                    <a:pt x="1079" y="25459"/>
                    <a:pt x="1240" y="25719"/>
                  </a:cubicBezTo>
                  <a:cubicBezTo>
                    <a:pt x="1290" y="25880"/>
                    <a:pt x="1501" y="25880"/>
                    <a:pt x="1649" y="26029"/>
                  </a:cubicBezTo>
                  <a:cubicBezTo>
                    <a:pt x="1699" y="26140"/>
                    <a:pt x="1699" y="26289"/>
                    <a:pt x="1811" y="26388"/>
                  </a:cubicBezTo>
                  <a:cubicBezTo>
                    <a:pt x="1959" y="26500"/>
                    <a:pt x="2120" y="26549"/>
                    <a:pt x="2220" y="26599"/>
                  </a:cubicBezTo>
                  <a:cubicBezTo>
                    <a:pt x="2368" y="26698"/>
                    <a:pt x="2480" y="26859"/>
                    <a:pt x="2629" y="26909"/>
                  </a:cubicBezTo>
                  <a:cubicBezTo>
                    <a:pt x="2652" y="26919"/>
                    <a:pt x="2677" y="26923"/>
                    <a:pt x="2704" y="26923"/>
                  </a:cubicBezTo>
                  <a:cubicBezTo>
                    <a:pt x="2777" y="26923"/>
                    <a:pt x="2860" y="26894"/>
                    <a:pt x="2950" y="26894"/>
                  </a:cubicBezTo>
                  <a:cubicBezTo>
                    <a:pt x="2982" y="26894"/>
                    <a:pt x="3016" y="26898"/>
                    <a:pt x="3050" y="26909"/>
                  </a:cubicBezTo>
                  <a:cubicBezTo>
                    <a:pt x="3199" y="26958"/>
                    <a:pt x="3360" y="26958"/>
                    <a:pt x="3459" y="27119"/>
                  </a:cubicBezTo>
                  <a:cubicBezTo>
                    <a:pt x="3608" y="27318"/>
                    <a:pt x="3459" y="27739"/>
                    <a:pt x="3608" y="27888"/>
                  </a:cubicBezTo>
                  <a:cubicBezTo>
                    <a:pt x="3719" y="28049"/>
                    <a:pt x="3918" y="28049"/>
                    <a:pt x="4029" y="28099"/>
                  </a:cubicBezTo>
                  <a:cubicBezTo>
                    <a:pt x="4079" y="28132"/>
                    <a:pt x="4124" y="28143"/>
                    <a:pt x="4168" y="28143"/>
                  </a:cubicBezTo>
                  <a:cubicBezTo>
                    <a:pt x="4256" y="28143"/>
                    <a:pt x="4339" y="28099"/>
                    <a:pt x="4438" y="28099"/>
                  </a:cubicBezTo>
                  <a:cubicBezTo>
                    <a:pt x="4438" y="28619"/>
                    <a:pt x="4389" y="28867"/>
                    <a:pt x="4438" y="29338"/>
                  </a:cubicBezTo>
                  <a:cubicBezTo>
                    <a:pt x="4438" y="29487"/>
                    <a:pt x="4649" y="29598"/>
                    <a:pt x="4748" y="29697"/>
                  </a:cubicBezTo>
                  <a:cubicBezTo>
                    <a:pt x="4847" y="29859"/>
                    <a:pt x="5058" y="29859"/>
                    <a:pt x="5269" y="29908"/>
                  </a:cubicBezTo>
                  <a:cubicBezTo>
                    <a:pt x="5529" y="30057"/>
                    <a:pt x="5727" y="30317"/>
                    <a:pt x="6037" y="30416"/>
                  </a:cubicBezTo>
                  <a:cubicBezTo>
                    <a:pt x="6347" y="30528"/>
                    <a:pt x="6607" y="30528"/>
                    <a:pt x="6967" y="30528"/>
                  </a:cubicBezTo>
                  <a:cubicBezTo>
                    <a:pt x="6967" y="30677"/>
                    <a:pt x="7078" y="30788"/>
                    <a:pt x="7078" y="30937"/>
                  </a:cubicBezTo>
                  <a:cubicBezTo>
                    <a:pt x="7078" y="31098"/>
                    <a:pt x="7016" y="31197"/>
                    <a:pt x="7078" y="31346"/>
                  </a:cubicBezTo>
                  <a:cubicBezTo>
                    <a:pt x="7078" y="31457"/>
                    <a:pt x="6967" y="31606"/>
                    <a:pt x="7078" y="31718"/>
                  </a:cubicBezTo>
                  <a:cubicBezTo>
                    <a:pt x="7128" y="31866"/>
                    <a:pt x="7326" y="31817"/>
                    <a:pt x="7438" y="31916"/>
                  </a:cubicBezTo>
                  <a:cubicBezTo>
                    <a:pt x="7586" y="32028"/>
                    <a:pt x="7747" y="32077"/>
                    <a:pt x="7847" y="32127"/>
                  </a:cubicBezTo>
                  <a:cubicBezTo>
                    <a:pt x="8008" y="32226"/>
                    <a:pt x="8008" y="32437"/>
                    <a:pt x="8156" y="32536"/>
                  </a:cubicBezTo>
                  <a:cubicBezTo>
                    <a:pt x="8417" y="32746"/>
                    <a:pt x="8627" y="32957"/>
                    <a:pt x="8987" y="33056"/>
                  </a:cubicBezTo>
                  <a:cubicBezTo>
                    <a:pt x="9053" y="33056"/>
                    <a:pt x="9147" y="33034"/>
                    <a:pt x="9231" y="33034"/>
                  </a:cubicBezTo>
                  <a:cubicBezTo>
                    <a:pt x="9273" y="33034"/>
                    <a:pt x="9313" y="33040"/>
                    <a:pt x="9346" y="33056"/>
                  </a:cubicBezTo>
                  <a:cubicBezTo>
                    <a:pt x="9495" y="33056"/>
                    <a:pt x="9607" y="33205"/>
                    <a:pt x="9755" y="33267"/>
                  </a:cubicBezTo>
                  <a:cubicBezTo>
                    <a:pt x="9966" y="33317"/>
                    <a:pt x="10115" y="33366"/>
                    <a:pt x="10375" y="33366"/>
                  </a:cubicBezTo>
                  <a:cubicBezTo>
                    <a:pt x="10536" y="33366"/>
                    <a:pt x="10635" y="33205"/>
                    <a:pt x="10685" y="33056"/>
                  </a:cubicBezTo>
                  <a:cubicBezTo>
                    <a:pt x="10734" y="33007"/>
                    <a:pt x="10734" y="32957"/>
                    <a:pt x="10796" y="32957"/>
                  </a:cubicBezTo>
                  <a:cubicBezTo>
                    <a:pt x="10846" y="32846"/>
                    <a:pt x="10796" y="32585"/>
                    <a:pt x="10846" y="32536"/>
                  </a:cubicBezTo>
                  <a:cubicBezTo>
                    <a:pt x="10945" y="32486"/>
                    <a:pt x="10995" y="32437"/>
                    <a:pt x="11106" y="32437"/>
                  </a:cubicBezTo>
                  <a:cubicBezTo>
                    <a:pt x="11156" y="32420"/>
                    <a:pt x="11212" y="32415"/>
                    <a:pt x="11273" y="32415"/>
                  </a:cubicBezTo>
                  <a:cubicBezTo>
                    <a:pt x="11394" y="32415"/>
                    <a:pt x="11532" y="32437"/>
                    <a:pt x="11664" y="32437"/>
                  </a:cubicBezTo>
                  <a:cubicBezTo>
                    <a:pt x="11825" y="32437"/>
                    <a:pt x="11924" y="32536"/>
                    <a:pt x="12085" y="32536"/>
                  </a:cubicBezTo>
                  <a:cubicBezTo>
                    <a:pt x="12234" y="32536"/>
                    <a:pt x="12346" y="32437"/>
                    <a:pt x="12494" y="32437"/>
                  </a:cubicBezTo>
                  <a:lnTo>
                    <a:pt x="12755" y="32437"/>
                  </a:lnTo>
                  <a:cubicBezTo>
                    <a:pt x="12994" y="32437"/>
                    <a:pt x="13212" y="32415"/>
                    <a:pt x="13437" y="32415"/>
                  </a:cubicBezTo>
                  <a:cubicBezTo>
                    <a:pt x="13549" y="32415"/>
                    <a:pt x="13664" y="32420"/>
                    <a:pt x="13783" y="32437"/>
                  </a:cubicBezTo>
                  <a:cubicBezTo>
                    <a:pt x="13858" y="32437"/>
                    <a:pt x="13949" y="32415"/>
                    <a:pt x="14049" y="32415"/>
                  </a:cubicBezTo>
                  <a:cubicBezTo>
                    <a:pt x="14099" y="32415"/>
                    <a:pt x="14151" y="32420"/>
                    <a:pt x="14205" y="32437"/>
                  </a:cubicBezTo>
                  <a:cubicBezTo>
                    <a:pt x="14354" y="32486"/>
                    <a:pt x="14254" y="32746"/>
                    <a:pt x="14403" y="32846"/>
                  </a:cubicBezTo>
                  <a:cubicBezTo>
                    <a:pt x="14614" y="32957"/>
                    <a:pt x="14763" y="32957"/>
                    <a:pt x="14973" y="32957"/>
                  </a:cubicBezTo>
                  <a:lnTo>
                    <a:pt x="16002" y="32957"/>
                  </a:lnTo>
                  <a:cubicBezTo>
                    <a:pt x="16163" y="32895"/>
                    <a:pt x="16262" y="32796"/>
                    <a:pt x="16423" y="32746"/>
                  </a:cubicBezTo>
                  <a:cubicBezTo>
                    <a:pt x="16444" y="32736"/>
                    <a:pt x="16468" y="32732"/>
                    <a:pt x="16493" y="32732"/>
                  </a:cubicBezTo>
                  <a:cubicBezTo>
                    <a:pt x="16563" y="32732"/>
                    <a:pt x="16644" y="32761"/>
                    <a:pt x="16713" y="32761"/>
                  </a:cubicBezTo>
                  <a:cubicBezTo>
                    <a:pt x="16738" y="32761"/>
                    <a:pt x="16762" y="32757"/>
                    <a:pt x="16783" y="32746"/>
                  </a:cubicBezTo>
                  <a:cubicBezTo>
                    <a:pt x="16932" y="32647"/>
                    <a:pt x="16882" y="32437"/>
                    <a:pt x="16994" y="32337"/>
                  </a:cubicBezTo>
                  <a:cubicBezTo>
                    <a:pt x="17142" y="32226"/>
                    <a:pt x="17241" y="32127"/>
                    <a:pt x="17403" y="32028"/>
                  </a:cubicBezTo>
                  <a:cubicBezTo>
                    <a:pt x="17551" y="31916"/>
                    <a:pt x="17613" y="31767"/>
                    <a:pt x="17812" y="31718"/>
                  </a:cubicBezTo>
                  <a:cubicBezTo>
                    <a:pt x="17898" y="31697"/>
                    <a:pt x="17980" y="31690"/>
                    <a:pt x="18061" y="31690"/>
                  </a:cubicBezTo>
                  <a:cubicBezTo>
                    <a:pt x="18223" y="31690"/>
                    <a:pt x="18386" y="31718"/>
                    <a:pt x="18592" y="31718"/>
                  </a:cubicBezTo>
                  <a:cubicBezTo>
                    <a:pt x="18858" y="31718"/>
                    <a:pt x="19042" y="31827"/>
                    <a:pt x="19284" y="31827"/>
                  </a:cubicBezTo>
                  <a:cubicBezTo>
                    <a:pt x="19324" y="31827"/>
                    <a:pt x="19366" y="31824"/>
                    <a:pt x="19410" y="31817"/>
                  </a:cubicBezTo>
                  <a:lnTo>
                    <a:pt x="19621" y="31817"/>
                  </a:lnTo>
                  <a:cubicBezTo>
                    <a:pt x="19832" y="31767"/>
                    <a:pt x="19881" y="31507"/>
                    <a:pt x="20142" y="31457"/>
                  </a:cubicBezTo>
                  <a:cubicBezTo>
                    <a:pt x="20452" y="31296"/>
                    <a:pt x="20761" y="31247"/>
                    <a:pt x="21170" y="31247"/>
                  </a:cubicBezTo>
                  <a:cubicBezTo>
                    <a:pt x="21301" y="31247"/>
                    <a:pt x="21431" y="31222"/>
                    <a:pt x="21547" y="31222"/>
                  </a:cubicBezTo>
                  <a:cubicBezTo>
                    <a:pt x="21663" y="31222"/>
                    <a:pt x="21765" y="31247"/>
                    <a:pt x="21840" y="31346"/>
                  </a:cubicBezTo>
                  <a:cubicBezTo>
                    <a:pt x="21889" y="31457"/>
                    <a:pt x="21840" y="31606"/>
                    <a:pt x="21889" y="31718"/>
                  </a:cubicBezTo>
                  <a:cubicBezTo>
                    <a:pt x="22001" y="31866"/>
                    <a:pt x="22150" y="31966"/>
                    <a:pt x="22199" y="32127"/>
                  </a:cubicBezTo>
                  <a:cubicBezTo>
                    <a:pt x="22261" y="32275"/>
                    <a:pt x="22261" y="32387"/>
                    <a:pt x="22311" y="32536"/>
                  </a:cubicBezTo>
                  <a:cubicBezTo>
                    <a:pt x="22360" y="32647"/>
                    <a:pt x="22360" y="32846"/>
                    <a:pt x="22410" y="32957"/>
                  </a:cubicBezTo>
                  <a:cubicBezTo>
                    <a:pt x="22509" y="33056"/>
                    <a:pt x="22720" y="33056"/>
                    <a:pt x="22819" y="33155"/>
                  </a:cubicBezTo>
                  <a:cubicBezTo>
                    <a:pt x="22930" y="33205"/>
                    <a:pt x="23079" y="33267"/>
                    <a:pt x="23240" y="33267"/>
                  </a:cubicBezTo>
                  <a:lnTo>
                    <a:pt x="26748" y="33267"/>
                  </a:lnTo>
                  <a:lnTo>
                    <a:pt x="26748" y="34444"/>
                  </a:lnTo>
                  <a:cubicBezTo>
                    <a:pt x="26748" y="34606"/>
                    <a:pt x="26649" y="34705"/>
                    <a:pt x="26649" y="34866"/>
                  </a:cubicBezTo>
                  <a:lnTo>
                    <a:pt x="26649" y="35634"/>
                  </a:lnTo>
                  <a:lnTo>
                    <a:pt x="26649" y="36056"/>
                  </a:lnTo>
                  <a:cubicBezTo>
                    <a:pt x="26599" y="36204"/>
                    <a:pt x="26438" y="36254"/>
                    <a:pt x="26339" y="36465"/>
                  </a:cubicBezTo>
                  <a:cubicBezTo>
                    <a:pt x="26289" y="36564"/>
                    <a:pt x="26227" y="36675"/>
                    <a:pt x="26227" y="36824"/>
                  </a:cubicBezTo>
                  <a:cubicBezTo>
                    <a:pt x="26227" y="37295"/>
                    <a:pt x="26128" y="37605"/>
                    <a:pt x="26128" y="38064"/>
                  </a:cubicBezTo>
                  <a:cubicBezTo>
                    <a:pt x="26079" y="38163"/>
                    <a:pt x="26128" y="38423"/>
                    <a:pt x="26029" y="38473"/>
                  </a:cubicBezTo>
                  <a:cubicBezTo>
                    <a:pt x="26003" y="38487"/>
                    <a:pt x="25973" y="38492"/>
                    <a:pt x="25941" y="38492"/>
                  </a:cubicBezTo>
                  <a:cubicBezTo>
                    <a:pt x="25858" y="38492"/>
                    <a:pt x="25760" y="38459"/>
                    <a:pt x="25680" y="38459"/>
                  </a:cubicBezTo>
                  <a:cubicBezTo>
                    <a:pt x="25654" y="38459"/>
                    <a:pt x="25629" y="38463"/>
                    <a:pt x="25608" y="38473"/>
                  </a:cubicBezTo>
                  <a:cubicBezTo>
                    <a:pt x="25508" y="38535"/>
                    <a:pt x="25558" y="38782"/>
                    <a:pt x="25459" y="38844"/>
                  </a:cubicBezTo>
                  <a:cubicBezTo>
                    <a:pt x="25608" y="38894"/>
                    <a:pt x="25669" y="38993"/>
                    <a:pt x="25818" y="39043"/>
                  </a:cubicBezTo>
                  <a:cubicBezTo>
                    <a:pt x="26128" y="39154"/>
                    <a:pt x="26438" y="39092"/>
                    <a:pt x="26649" y="39353"/>
                  </a:cubicBezTo>
                  <a:cubicBezTo>
                    <a:pt x="26797" y="39613"/>
                    <a:pt x="26649" y="39873"/>
                    <a:pt x="26748" y="40183"/>
                  </a:cubicBezTo>
                  <a:cubicBezTo>
                    <a:pt x="26797" y="40332"/>
                    <a:pt x="26847" y="40493"/>
                    <a:pt x="26959" y="40592"/>
                  </a:cubicBezTo>
                  <a:cubicBezTo>
                    <a:pt x="27058" y="40642"/>
                    <a:pt x="27268" y="40642"/>
                    <a:pt x="27368" y="40642"/>
                  </a:cubicBezTo>
                  <a:cubicBezTo>
                    <a:pt x="27467" y="40753"/>
                    <a:pt x="27628" y="40753"/>
                    <a:pt x="27727" y="40852"/>
                  </a:cubicBezTo>
                  <a:cubicBezTo>
                    <a:pt x="27838" y="40951"/>
                    <a:pt x="27777" y="41162"/>
                    <a:pt x="27838" y="41261"/>
                  </a:cubicBezTo>
                  <a:cubicBezTo>
                    <a:pt x="28037" y="41571"/>
                    <a:pt x="28347" y="41732"/>
                    <a:pt x="28557" y="42092"/>
                  </a:cubicBezTo>
                  <a:cubicBezTo>
                    <a:pt x="28607" y="42191"/>
                    <a:pt x="28657" y="42352"/>
                    <a:pt x="28768" y="42501"/>
                  </a:cubicBezTo>
                  <a:cubicBezTo>
                    <a:pt x="28917" y="42761"/>
                    <a:pt x="29128" y="42972"/>
                    <a:pt x="29227" y="43282"/>
                  </a:cubicBezTo>
                  <a:cubicBezTo>
                    <a:pt x="29276" y="43430"/>
                    <a:pt x="29437" y="43542"/>
                    <a:pt x="29437" y="43691"/>
                  </a:cubicBezTo>
                  <a:cubicBezTo>
                    <a:pt x="29537" y="44000"/>
                    <a:pt x="29437" y="44261"/>
                    <a:pt x="29437" y="44571"/>
                  </a:cubicBezTo>
                  <a:cubicBezTo>
                    <a:pt x="29487" y="44880"/>
                    <a:pt x="29586" y="45141"/>
                    <a:pt x="29636" y="45401"/>
                  </a:cubicBezTo>
                  <a:cubicBezTo>
                    <a:pt x="29698" y="45550"/>
                    <a:pt x="29946" y="45599"/>
                    <a:pt x="29946" y="45810"/>
                  </a:cubicBezTo>
                  <a:cubicBezTo>
                    <a:pt x="30007" y="45909"/>
                    <a:pt x="29846" y="46070"/>
                    <a:pt x="29846" y="46219"/>
                  </a:cubicBezTo>
                  <a:lnTo>
                    <a:pt x="29846" y="46591"/>
                  </a:lnTo>
                  <a:cubicBezTo>
                    <a:pt x="29846" y="46901"/>
                    <a:pt x="29896" y="47149"/>
                    <a:pt x="30057" y="47409"/>
                  </a:cubicBezTo>
                  <a:cubicBezTo>
                    <a:pt x="30156" y="47570"/>
                    <a:pt x="30367" y="47458"/>
                    <a:pt x="30466" y="47620"/>
                  </a:cubicBezTo>
                  <a:cubicBezTo>
                    <a:pt x="30516" y="47768"/>
                    <a:pt x="30466" y="47979"/>
                    <a:pt x="30466" y="48190"/>
                  </a:cubicBezTo>
                  <a:lnTo>
                    <a:pt x="30466" y="48809"/>
                  </a:lnTo>
                  <a:cubicBezTo>
                    <a:pt x="30417" y="48958"/>
                    <a:pt x="30367" y="49070"/>
                    <a:pt x="30367" y="49218"/>
                  </a:cubicBezTo>
                  <a:cubicBezTo>
                    <a:pt x="30317" y="49318"/>
                    <a:pt x="30317" y="49479"/>
                    <a:pt x="30255" y="49627"/>
                  </a:cubicBezTo>
                  <a:cubicBezTo>
                    <a:pt x="30156" y="49789"/>
                    <a:pt x="29946" y="49789"/>
                    <a:pt x="29846" y="49888"/>
                  </a:cubicBezTo>
                  <a:cubicBezTo>
                    <a:pt x="29537" y="50309"/>
                    <a:pt x="29326" y="50619"/>
                    <a:pt x="29227" y="51127"/>
                  </a:cubicBezTo>
                  <a:cubicBezTo>
                    <a:pt x="29227" y="51387"/>
                    <a:pt x="29276" y="51648"/>
                    <a:pt x="29227" y="51908"/>
                  </a:cubicBezTo>
                  <a:cubicBezTo>
                    <a:pt x="29227" y="52057"/>
                    <a:pt x="29177" y="52218"/>
                    <a:pt x="29177" y="52317"/>
                  </a:cubicBezTo>
                  <a:cubicBezTo>
                    <a:pt x="29078" y="52528"/>
                    <a:pt x="28867" y="52528"/>
                    <a:pt x="28768" y="52726"/>
                  </a:cubicBezTo>
                  <a:cubicBezTo>
                    <a:pt x="28657" y="52887"/>
                    <a:pt x="28557" y="52937"/>
                    <a:pt x="28557" y="53147"/>
                  </a:cubicBezTo>
                  <a:cubicBezTo>
                    <a:pt x="28508" y="53457"/>
                    <a:pt x="28557" y="53606"/>
                    <a:pt x="28557" y="53916"/>
                  </a:cubicBezTo>
                  <a:cubicBezTo>
                    <a:pt x="28557" y="54387"/>
                    <a:pt x="28508" y="54697"/>
                    <a:pt x="28657" y="55155"/>
                  </a:cubicBezTo>
                  <a:cubicBezTo>
                    <a:pt x="28706" y="55366"/>
                    <a:pt x="28917" y="55416"/>
                    <a:pt x="29078" y="55515"/>
                  </a:cubicBezTo>
                  <a:cubicBezTo>
                    <a:pt x="29177" y="55676"/>
                    <a:pt x="29437" y="55676"/>
                    <a:pt x="29437" y="55825"/>
                  </a:cubicBezTo>
                  <a:cubicBezTo>
                    <a:pt x="29487" y="55986"/>
                    <a:pt x="29437" y="56134"/>
                    <a:pt x="29437" y="56246"/>
                  </a:cubicBezTo>
                  <a:cubicBezTo>
                    <a:pt x="29487" y="56345"/>
                    <a:pt x="29437" y="56506"/>
                    <a:pt x="29437" y="56655"/>
                  </a:cubicBezTo>
                  <a:cubicBezTo>
                    <a:pt x="29487" y="56816"/>
                    <a:pt x="29586" y="56915"/>
                    <a:pt x="29636" y="57064"/>
                  </a:cubicBezTo>
                  <a:cubicBezTo>
                    <a:pt x="29747" y="57225"/>
                    <a:pt x="29747" y="57324"/>
                    <a:pt x="29846" y="57436"/>
                  </a:cubicBezTo>
                  <a:cubicBezTo>
                    <a:pt x="30107" y="57684"/>
                    <a:pt x="30466" y="57894"/>
                    <a:pt x="30776" y="58055"/>
                  </a:cubicBezTo>
                  <a:cubicBezTo>
                    <a:pt x="30776" y="58204"/>
                    <a:pt x="30726" y="58303"/>
                    <a:pt x="30776" y="58464"/>
                  </a:cubicBezTo>
                  <a:cubicBezTo>
                    <a:pt x="30776" y="58675"/>
                    <a:pt x="30937" y="58774"/>
                    <a:pt x="30987" y="58985"/>
                  </a:cubicBezTo>
                  <a:cubicBezTo>
                    <a:pt x="30987" y="59084"/>
                    <a:pt x="31036" y="59233"/>
                    <a:pt x="31086" y="59344"/>
                  </a:cubicBezTo>
                  <a:cubicBezTo>
                    <a:pt x="31086" y="59493"/>
                    <a:pt x="31036" y="59654"/>
                    <a:pt x="31086" y="59753"/>
                  </a:cubicBezTo>
                  <a:cubicBezTo>
                    <a:pt x="31086" y="59915"/>
                    <a:pt x="31346" y="59964"/>
                    <a:pt x="31346" y="60113"/>
                  </a:cubicBezTo>
                  <a:lnTo>
                    <a:pt x="31346" y="62183"/>
                  </a:lnTo>
                  <a:cubicBezTo>
                    <a:pt x="31346" y="62493"/>
                    <a:pt x="31557" y="62703"/>
                    <a:pt x="31557" y="62951"/>
                  </a:cubicBezTo>
                  <a:lnTo>
                    <a:pt x="31557" y="63373"/>
                  </a:lnTo>
                  <a:cubicBezTo>
                    <a:pt x="31656" y="63682"/>
                    <a:pt x="31805" y="63881"/>
                    <a:pt x="31966" y="64191"/>
                  </a:cubicBezTo>
                  <a:cubicBezTo>
                    <a:pt x="32276" y="64662"/>
                    <a:pt x="32846" y="64761"/>
                    <a:pt x="33044" y="65281"/>
                  </a:cubicBezTo>
                  <a:cubicBezTo>
                    <a:pt x="33106" y="65430"/>
                    <a:pt x="33044" y="65542"/>
                    <a:pt x="33044" y="65690"/>
                  </a:cubicBezTo>
                  <a:cubicBezTo>
                    <a:pt x="33106" y="65802"/>
                    <a:pt x="33156" y="65951"/>
                    <a:pt x="33156" y="66112"/>
                  </a:cubicBezTo>
                  <a:cubicBezTo>
                    <a:pt x="33205" y="66260"/>
                    <a:pt x="33304" y="66360"/>
                    <a:pt x="33354" y="66471"/>
                  </a:cubicBezTo>
                  <a:cubicBezTo>
                    <a:pt x="33465" y="66781"/>
                    <a:pt x="33515" y="67041"/>
                    <a:pt x="33664" y="67289"/>
                  </a:cubicBezTo>
                  <a:cubicBezTo>
                    <a:pt x="33775" y="67450"/>
                    <a:pt x="33924" y="67549"/>
                    <a:pt x="34085" y="67711"/>
                  </a:cubicBezTo>
                  <a:cubicBezTo>
                    <a:pt x="34184" y="67859"/>
                    <a:pt x="34445" y="67810"/>
                    <a:pt x="34494" y="68020"/>
                  </a:cubicBezTo>
                  <a:cubicBezTo>
                    <a:pt x="34544" y="68281"/>
                    <a:pt x="34395" y="68529"/>
                    <a:pt x="34494" y="68789"/>
                  </a:cubicBezTo>
                  <a:cubicBezTo>
                    <a:pt x="34494" y="68950"/>
                    <a:pt x="34655" y="69049"/>
                    <a:pt x="34705" y="69210"/>
                  </a:cubicBezTo>
                  <a:cubicBezTo>
                    <a:pt x="34755" y="69359"/>
                    <a:pt x="34965" y="69409"/>
                    <a:pt x="34965" y="69619"/>
                  </a:cubicBezTo>
                  <a:lnTo>
                    <a:pt x="34965" y="69830"/>
                  </a:lnTo>
                  <a:cubicBezTo>
                    <a:pt x="34965" y="70028"/>
                    <a:pt x="34705" y="69979"/>
                    <a:pt x="34593" y="70078"/>
                  </a:cubicBezTo>
                  <a:cubicBezTo>
                    <a:pt x="34494" y="70239"/>
                    <a:pt x="34395" y="70338"/>
                    <a:pt x="34284" y="70499"/>
                  </a:cubicBezTo>
                  <a:cubicBezTo>
                    <a:pt x="34184" y="70648"/>
                    <a:pt x="34284" y="70809"/>
                    <a:pt x="34284" y="70908"/>
                  </a:cubicBezTo>
                  <a:cubicBezTo>
                    <a:pt x="34445" y="70958"/>
                    <a:pt x="34544" y="71007"/>
                    <a:pt x="34705" y="71007"/>
                  </a:cubicBezTo>
                  <a:lnTo>
                    <a:pt x="35064" y="71007"/>
                  </a:lnTo>
                  <a:lnTo>
                    <a:pt x="35064" y="71429"/>
                  </a:lnTo>
                  <a:cubicBezTo>
                    <a:pt x="35114" y="71528"/>
                    <a:pt x="35015" y="71739"/>
                    <a:pt x="35064" y="71838"/>
                  </a:cubicBezTo>
                  <a:cubicBezTo>
                    <a:pt x="35164" y="71937"/>
                    <a:pt x="35374" y="71887"/>
                    <a:pt x="35473" y="71999"/>
                  </a:cubicBezTo>
                  <a:cubicBezTo>
                    <a:pt x="35523" y="72049"/>
                    <a:pt x="35523" y="72049"/>
                    <a:pt x="35585" y="72098"/>
                  </a:cubicBezTo>
                  <a:lnTo>
                    <a:pt x="38312" y="72098"/>
                  </a:lnTo>
                  <a:cubicBezTo>
                    <a:pt x="38423" y="72049"/>
                    <a:pt x="38522" y="71937"/>
                    <a:pt x="38683" y="71887"/>
                  </a:cubicBezTo>
                  <a:cubicBezTo>
                    <a:pt x="38993" y="71838"/>
                    <a:pt x="39192" y="71739"/>
                    <a:pt x="39502" y="71739"/>
                  </a:cubicBezTo>
                  <a:lnTo>
                    <a:pt x="42030" y="71739"/>
                  </a:lnTo>
                  <a:cubicBezTo>
                    <a:pt x="42092" y="71528"/>
                    <a:pt x="42241" y="71478"/>
                    <a:pt x="42290" y="71317"/>
                  </a:cubicBezTo>
                  <a:cubicBezTo>
                    <a:pt x="42340" y="71169"/>
                    <a:pt x="42191" y="71007"/>
                    <a:pt x="42290" y="70908"/>
                  </a:cubicBezTo>
                  <a:cubicBezTo>
                    <a:pt x="42402" y="70859"/>
                    <a:pt x="42600" y="70859"/>
                    <a:pt x="42712" y="70809"/>
                  </a:cubicBezTo>
                  <a:lnTo>
                    <a:pt x="43121" y="70809"/>
                  </a:lnTo>
                  <a:cubicBezTo>
                    <a:pt x="43430" y="70809"/>
                    <a:pt x="43641" y="70809"/>
                    <a:pt x="43951" y="70698"/>
                  </a:cubicBezTo>
                  <a:cubicBezTo>
                    <a:pt x="44050" y="70698"/>
                    <a:pt x="44199" y="70698"/>
                    <a:pt x="44310" y="70598"/>
                  </a:cubicBezTo>
                  <a:cubicBezTo>
                    <a:pt x="44459" y="70499"/>
                    <a:pt x="44509" y="70338"/>
                    <a:pt x="44620" y="70189"/>
                  </a:cubicBezTo>
                  <a:cubicBezTo>
                    <a:pt x="44670" y="70078"/>
                    <a:pt x="44571" y="69929"/>
                    <a:pt x="44620" y="69830"/>
                  </a:cubicBezTo>
                  <a:cubicBezTo>
                    <a:pt x="44719" y="69669"/>
                    <a:pt x="44881" y="69718"/>
                    <a:pt x="45029" y="69619"/>
                  </a:cubicBezTo>
                  <a:cubicBezTo>
                    <a:pt x="45129" y="69520"/>
                    <a:pt x="45290" y="69409"/>
                    <a:pt x="45438" y="69309"/>
                  </a:cubicBezTo>
                  <a:cubicBezTo>
                    <a:pt x="45599" y="69210"/>
                    <a:pt x="45699" y="69049"/>
                    <a:pt x="45810" y="68900"/>
                  </a:cubicBezTo>
                  <a:cubicBezTo>
                    <a:pt x="45959" y="68739"/>
                    <a:pt x="46120" y="68690"/>
                    <a:pt x="46219" y="68479"/>
                  </a:cubicBezTo>
                  <a:cubicBezTo>
                    <a:pt x="46368" y="68219"/>
                    <a:pt x="46368" y="67971"/>
                    <a:pt x="46529" y="67711"/>
                  </a:cubicBezTo>
                  <a:cubicBezTo>
                    <a:pt x="46628" y="67500"/>
                    <a:pt x="46789" y="67401"/>
                    <a:pt x="46938" y="67289"/>
                  </a:cubicBezTo>
                  <a:cubicBezTo>
                    <a:pt x="47248" y="67041"/>
                    <a:pt x="47558" y="66930"/>
                    <a:pt x="47719" y="66570"/>
                  </a:cubicBezTo>
                  <a:cubicBezTo>
                    <a:pt x="47818" y="66471"/>
                    <a:pt x="47768" y="66310"/>
                    <a:pt x="47818" y="66211"/>
                  </a:cubicBezTo>
                  <a:cubicBezTo>
                    <a:pt x="47917" y="66000"/>
                    <a:pt x="48078" y="65951"/>
                    <a:pt x="48227" y="65802"/>
                  </a:cubicBezTo>
                  <a:cubicBezTo>
                    <a:pt x="48388" y="65641"/>
                    <a:pt x="48537" y="65591"/>
                    <a:pt x="48648" y="65380"/>
                  </a:cubicBezTo>
                  <a:cubicBezTo>
                    <a:pt x="48748" y="65021"/>
                    <a:pt x="48748" y="64761"/>
                    <a:pt x="48748" y="64401"/>
                  </a:cubicBezTo>
                  <a:cubicBezTo>
                    <a:pt x="48748" y="64141"/>
                    <a:pt x="48797" y="63992"/>
                    <a:pt x="48748" y="63782"/>
                  </a:cubicBezTo>
                  <a:cubicBezTo>
                    <a:pt x="48698" y="63633"/>
                    <a:pt x="48487" y="63571"/>
                    <a:pt x="48438" y="63373"/>
                  </a:cubicBezTo>
                  <a:cubicBezTo>
                    <a:pt x="48388" y="63261"/>
                    <a:pt x="48388" y="63112"/>
                    <a:pt x="48339" y="62951"/>
                  </a:cubicBezTo>
                  <a:cubicBezTo>
                    <a:pt x="48487" y="62902"/>
                    <a:pt x="48537" y="62703"/>
                    <a:pt x="48748" y="62703"/>
                  </a:cubicBezTo>
                  <a:lnTo>
                    <a:pt x="49157" y="62703"/>
                  </a:lnTo>
                  <a:cubicBezTo>
                    <a:pt x="49194" y="62683"/>
                    <a:pt x="49235" y="62676"/>
                    <a:pt x="49278" y="62676"/>
                  </a:cubicBezTo>
                  <a:cubicBezTo>
                    <a:pt x="49363" y="62676"/>
                    <a:pt x="49454" y="62703"/>
                    <a:pt x="49528" y="62703"/>
                  </a:cubicBezTo>
                  <a:cubicBezTo>
                    <a:pt x="49727" y="62641"/>
                    <a:pt x="49776" y="62393"/>
                    <a:pt x="49937" y="62282"/>
                  </a:cubicBezTo>
                  <a:cubicBezTo>
                    <a:pt x="50086" y="62183"/>
                    <a:pt x="50247" y="62084"/>
                    <a:pt x="50347" y="61972"/>
                  </a:cubicBezTo>
                  <a:cubicBezTo>
                    <a:pt x="50458" y="61823"/>
                    <a:pt x="50508" y="61662"/>
                    <a:pt x="50656" y="61563"/>
                  </a:cubicBezTo>
                  <a:cubicBezTo>
                    <a:pt x="50817" y="61464"/>
                    <a:pt x="50917" y="61402"/>
                    <a:pt x="51078" y="61253"/>
                  </a:cubicBezTo>
                  <a:cubicBezTo>
                    <a:pt x="51177" y="61204"/>
                    <a:pt x="51388" y="61253"/>
                    <a:pt x="51437" y="61154"/>
                  </a:cubicBezTo>
                  <a:cubicBezTo>
                    <a:pt x="51487" y="61042"/>
                    <a:pt x="51437" y="60894"/>
                    <a:pt x="51437" y="60782"/>
                  </a:cubicBezTo>
                  <a:cubicBezTo>
                    <a:pt x="51437" y="60274"/>
                    <a:pt x="51326" y="60014"/>
                    <a:pt x="51276" y="59543"/>
                  </a:cubicBezTo>
                  <a:cubicBezTo>
                    <a:pt x="51227" y="59295"/>
                    <a:pt x="51127" y="59035"/>
                    <a:pt x="51078" y="58774"/>
                  </a:cubicBezTo>
                  <a:cubicBezTo>
                    <a:pt x="50966" y="58464"/>
                    <a:pt x="50867" y="58204"/>
                    <a:pt x="50768" y="57944"/>
                  </a:cubicBezTo>
                  <a:cubicBezTo>
                    <a:pt x="50607" y="57634"/>
                    <a:pt x="50347" y="57485"/>
                    <a:pt x="50347" y="57175"/>
                  </a:cubicBezTo>
                  <a:cubicBezTo>
                    <a:pt x="50347" y="56915"/>
                    <a:pt x="50607" y="56915"/>
                    <a:pt x="50768" y="56754"/>
                  </a:cubicBezTo>
                  <a:cubicBezTo>
                    <a:pt x="50867" y="56605"/>
                    <a:pt x="50917" y="56506"/>
                    <a:pt x="51078" y="56345"/>
                  </a:cubicBezTo>
                  <a:cubicBezTo>
                    <a:pt x="51177" y="56196"/>
                    <a:pt x="51276" y="56085"/>
                    <a:pt x="51437" y="55936"/>
                  </a:cubicBezTo>
                  <a:cubicBezTo>
                    <a:pt x="51536" y="55886"/>
                    <a:pt x="51747" y="55886"/>
                    <a:pt x="51846" y="55825"/>
                  </a:cubicBezTo>
                  <a:cubicBezTo>
                    <a:pt x="52007" y="55775"/>
                    <a:pt x="51945" y="55577"/>
                    <a:pt x="52057" y="55416"/>
                  </a:cubicBezTo>
                  <a:cubicBezTo>
                    <a:pt x="52206" y="55316"/>
                    <a:pt x="52317" y="55205"/>
                    <a:pt x="52466" y="55056"/>
                  </a:cubicBezTo>
                  <a:cubicBezTo>
                    <a:pt x="52565" y="54895"/>
                    <a:pt x="52516" y="54697"/>
                    <a:pt x="52677" y="54647"/>
                  </a:cubicBezTo>
                  <a:cubicBezTo>
                    <a:pt x="52937" y="54436"/>
                    <a:pt x="53135" y="54337"/>
                    <a:pt x="53445" y="54226"/>
                  </a:cubicBezTo>
                  <a:cubicBezTo>
                    <a:pt x="53606" y="54226"/>
                    <a:pt x="53755" y="54176"/>
                    <a:pt x="53866" y="54127"/>
                  </a:cubicBezTo>
                  <a:cubicBezTo>
                    <a:pt x="53966" y="54127"/>
                    <a:pt x="54043" y="54149"/>
                    <a:pt x="54131" y="54149"/>
                  </a:cubicBezTo>
                  <a:cubicBezTo>
                    <a:pt x="54175" y="54149"/>
                    <a:pt x="54222" y="54143"/>
                    <a:pt x="54275" y="54127"/>
                  </a:cubicBezTo>
                  <a:cubicBezTo>
                    <a:pt x="54424" y="54077"/>
                    <a:pt x="54486" y="53916"/>
                    <a:pt x="54685" y="53817"/>
                  </a:cubicBezTo>
                  <a:cubicBezTo>
                    <a:pt x="54945" y="53656"/>
                    <a:pt x="55255" y="53556"/>
                    <a:pt x="55465" y="53346"/>
                  </a:cubicBezTo>
                  <a:cubicBezTo>
                    <a:pt x="55726" y="53098"/>
                    <a:pt x="55874" y="52837"/>
                    <a:pt x="55974" y="52528"/>
                  </a:cubicBezTo>
                  <a:cubicBezTo>
                    <a:pt x="56035" y="52267"/>
                    <a:pt x="55974" y="52007"/>
                    <a:pt x="55974" y="51697"/>
                  </a:cubicBezTo>
                  <a:cubicBezTo>
                    <a:pt x="55974" y="51598"/>
                    <a:pt x="56085" y="51487"/>
                    <a:pt x="56085" y="51338"/>
                  </a:cubicBezTo>
                  <a:lnTo>
                    <a:pt x="56085" y="50718"/>
                  </a:lnTo>
                  <a:lnTo>
                    <a:pt x="56085" y="50098"/>
                  </a:lnTo>
                  <a:cubicBezTo>
                    <a:pt x="56035" y="49937"/>
                    <a:pt x="55874" y="49838"/>
                    <a:pt x="55874" y="49689"/>
                  </a:cubicBezTo>
                  <a:lnTo>
                    <a:pt x="55874" y="47310"/>
                  </a:lnTo>
                  <a:cubicBezTo>
                    <a:pt x="55775" y="47149"/>
                    <a:pt x="55564" y="47149"/>
                    <a:pt x="55465" y="47000"/>
                  </a:cubicBezTo>
                  <a:cubicBezTo>
                    <a:pt x="55205" y="46591"/>
                    <a:pt x="55106" y="46169"/>
                    <a:pt x="54895" y="45711"/>
                  </a:cubicBezTo>
                  <a:cubicBezTo>
                    <a:pt x="54945" y="45401"/>
                    <a:pt x="55044" y="45190"/>
                    <a:pt x="55044" y="44880"/>
                  </a:cubicBezTo>
                  <a:cubicBezTo>
                    <a:pt x="55044" y="44732"/>
                    <a:pt x="54945" y="44670"/>
                    <a:pt x="54945" y="44521"/>
                  </a:cubicBezTo>
                  <a:cubicBezTo>
                    <a:pt x="54945" y="44360"/>
                    <a:pt x="55106" y="44261"/>
                    <a:pt x="55044" y="44112"/>
                  </a:cubicBezTo>
                  <a:cubicBezTo>
                    <a:pt x="55044" y="43951"/>
                    <a:pt x="54895" y="43852"/>
                    <a:pt x="54895" y="43691"/>
                  </a:cubicBezTo>
                  <a:cubicBezTo>
                    <a:pt x="54846" y="43542"/>
                    <a:pt x="54685" y="43430"/>
                    <a:pt x="54685" y="43282"/>
                  </a:cubicBezTo>
                  <a:lnTo>
                    <a:pt x="54685" y="43071"/>
                  </a:lnTo>
                  <a:cubicBezTo>
                    <a:pt x="54685" y="42873"/>
                    <a:pt x="54734" y="42662"/>
                    <a:pt x="54796" y="42501"/>
                  </a:cubicBezTo>
                  <a:cubicBezTo>
                    <a:pt x="54796" y="42352"/>
                    <a:pt x="54734" y="42191"/>
                    <a:pt x="54796" y="42092"/>
                  </a:cubicBezTo>
                  <a:cubicBezTo>
                    <a:pt x="54846" y="41881"/>
                    <a:pt x="55044" y="41943"/>
                    <a:pt x="55155" y="41782"/>
                  </a:cubicBezTo>
                  <a:cubicBezTo>
                    <a:pt x="55564" y="41323"/>
                    <a:pt x="55924" y="41113"/>
                    <a:pt x="56184" y="40592"/>
                  </a:cubicBezTo>
                  <a:cubicBezTo>
                    <a:pt x="56234" y="40443"/>
                    <a:pt x="56234" y="40282"/>
                    <a:pt x="56283" y="40183"/>
                  </a:cubicBezTo>
                  <a:cubicBezTo>
                    <a:pt x="56345" y="39972"/>
                    <a:pt x="56494" y="39923"/>
                    <a:pt x="56593" y="39774"/>
                  </a:cubicBezTo>
                  <a:cubicBezTo>
                    <a:pt x="56655" y="39662"/>
                    <a:pt x="56655" y="39514"/>
                    <a:pt x="56705" y="39353"/>
                  </a:cubicBezTo>
                  <a:cubicBezTo>
                    <a:pt x="56804" y="39043"/>
                    <a:pt x="56903" y="38844"/>
                    <a:pt x="57064" y="38584"/>
                  </a:cubicBezTo>
                  <a:cubicBezTo>
                    <a:pt x="57163" y="38423"/>
                    <a:pt x="57374" y="38373"/>
                    <a:pt x="57473" y="38274"/>
                  </a:cubicBezTo>
                  <a:cubicBezTo>
                    <a:pt x="57634" y="38163"/>
                    <a:pt x="57733" y="38064"/>
                    <a:pt x="57895" y="37964"/>
                  </a:cubicBezTo>
                  <a:cubicBezTo>
                    <a:pt x="57994" y="37853"/>
                    <a:pt x="58093" y="37704"/>
                    <a:pt x="58204" y="37543"/>
                  </a:cubicBezTo>
                  <a:cubicBezTo>
                    <a:pt x="58452" y="37295"/>
                    <a:pt x="58663" y="37084"/>
                    <a:pt x="58973" y="36874"/>
                  </a:cubicBezTo>
                  <a:cubicBezTo>
                    <a:pt x="59134" y="36725"/>
                    <a:pt x="59233" y="36613"/>
                    <a:pt x="59382" y="36465"/>
                  </a:cubicBezTo>
                  <a:cubicBezTo>
                    <a:pt x="59543" y="36304"/>
                    <a:pt x="59593" y="36155"/>
                    <a:pt x="59803" y="36056"/>
                  </a:cubicBezTo>
                  <a:cubicBezTo>
                    <a:pt x="60064" y="35895"/>
                    <a:pt x="60373" y="35795"/>
                    <a:pt x="60572" y="35535"/>
                  </a:cubicBezTo>
                  <a:cubicBezTo>
                    <a:pt x="60733" y="35436"/>
                    <a:pt x="60683" y="35275"/>
                    <a:pt x="60782" y="35176"/>
                  </a:cubicBezTo>
                  <a:cubicBezTo>
                    <a:pt x="60882" y="35015"/>
                    <a:pt x="61092" y="35015"/>
                    <a:pt x="61191" y="34866"/>
                  </a:cubicBezTo>
                  <a:cubicBezTo>
                    <a:pt x="61303" y="34754"/>
                    <a:pt x="61191" y="34506"/>
                    <a:pt x="61303" y="34444"/>
                  </a:cubicBezTo>
                  <a:cubicBezTo>
                    <a:pt x="61402" y="34345"/>
                    <a:pt x="61613" y="34395"/>
                    <a:pt x="61712" y="34345"/>
                  </a:cubicBezTo>
                  <a:cubicBezTo>
                    <a:pt x="61861" y="34246"/>
                    <a:pt x="61972" y="34135"/>
                    <a:pt x="62121" y="34035"/>
                  </a:cubicBezTo>
                  <a:cubicBezTo>
                    <a:pt x="62282" y="33986"/>
                    <a:pt x="62332" y="33825"/>
                    <a:pt x="62481" y="33726"/>
                  </a:cubicBezTo>
                  <a:cubicBezTo>
                    <a:pt x="62642" y="33676"/>
                    <a:pt x="62790" y="33626"/>
                    <a:pt x="62902" y="33515"/>
                  </a:cubicBezTo>
                  <a:cubicBezTo>
                    <a:pt x="63051" y="33416"/>
                    <a:pt x="63162" y="33317"/>
                    <a:pt x="63212" y="33155"/>
                  </a:cubicBezTo>
                  <a:cubicBezTo>
                    <a:pt x="63410" y="32746"/>
                    <a:pt x="63311" y="32387"/>
                    <a:pt x="63522" y="31916"/>
                  </a:cubicBezTo>
                  <a:cubicBezTo>
                    <a:pt x="63571" y="31767"/>
                    <a:pt x="63831" y="31767"/>
                    <a:pt x="63931" y="31606"/>
                  </a:cubicBezTo>
                  <a:cubicBezTo>
                    <a:pt x="64030" y="31507"/>
                    <a:pt x="64141" y="31346"/>
                    <a:pt x="64290" y="31247"/>
                  </a:cubicBezTo>
                  <a:cubicBezTo>
                    <a:pt x="64402" y="31197"/>
                    <a:pt x="64451" y="31148"/>
                    <a:pt x="64501" y="31098"/>
                  </a:cubicBezTo>
                  <a:cubicBezTo>
                    <a:pt x="64600" y="31036"/>
                    <a:pt x="64711" y="30986"/>
                    <a:pt x="64811" y="30937"/>
                  </a:cubicBezTo>
                  <a:cubicBezTo>
                    <a:pt x="64959" y="30788"/>
                    <a:pt x="65071" y="30677"/>
                    <a:pt x="65120" y="30528"/>
                  </a:cubicBezTo>
                  <a:cubicBezTo>
                    <a:pt x="65170" y="30367"/>
                    <a:pt x="65381" y="30317"/>
                    <a:pt x="65430" y="30106"/>
                  </a:cubicBezTo>
                  <a:cubicBezTo>
                    <a:pt x="65480" y="29859"/>
                    <a:pt x="65529" y="29648"/>
                    <a:pt x="65529" y="29338"/>
                  </a:cubicBezTo>
                  <a:cubicBezTo>
                    <a:pt x="65529" y="29028"/>
                    <a:pt x="65480" y="28817"/>
                    <a:pt x="65529" y="28508"/>
                  </a:cubicBezTo>
                  <a:cubicBezTo>
                    <a:pt x="65579" y="27999"/>
                    <a:pt x="65839" y="27739"/>
                    <a:pt x="65839" y="27169"/>
                  </a:cubicBezTo>
                  <a:lnTo>
                    <a:pt x="65839" y="26388"/>
                  </a:lnTo>
                  <a:cubicBezTo>
                    <a:pt x="65579" y="26388"/>
                    <a:pt x="65480" y="26289"/>
                    <a:pt x="65220" y="26289"/>
                  </a:cubicBezTo>
                  <a:cubicBezTo>
                    <a:pt x="64959" y="26289"/>
                    <a:pt x="64761" y="26289"/>
                    <a:pt x="64501" y="26388"/>
                  </a:cubicBezTo>
                  <a:cubicBezTo>
                    <a:pt x="64340" y="26500"/>
                    <a:pt x="64240" y="26648"/>
                    <a:pt x="64141" y="26698"/>
                  </a:cubicBezTo>
                  <a:cubicBezTo>
                    <a:pt x="63621" y="26958"/>
                    <a:pt x="63311" y="27318"/>
                    <a:pt x="62691" y="27318"/>
                  </a:cubicBezTo>
                  <a:cubicBezTo>
                    <a:pt x="62431" y="27318"/>
                    <a:pt x="62282" y="27119"/>
                    <a:pt x="62022" y="27119"/>
                  </a:cubicBezTo>
                  <a:lnTo>
                    <a:pt x="61613" y="27119"/>
                  </a:lnTo>
                  <a:cubicBezTo>
                    <a:pt x="61303" y="27119"/>
                    <a:pt x="61092" y="27169"/>
                    <a:pt x="60782" y="27219"/>
                  </a:cubicBezTo>
                  <a:lnTo>
                    <a:pt x="60002" y="27219"/>
                  </a:lnTo>
                  <a:cubicBezTo>
                    <a:pt x="59853" y="27219"/>
                    <a:pt x="59543" y="27008"/>
                    <a:pt x="59382" y="27008"/>
                  </a:cubicBezTo>
                  <a:lnTo>
                    <a:pt x="59184" y="26599"/>
                  </a:lnTo>
                  <a:cubicBezTo>
                    <a:pt x="59134" y="26450"/>
                    <a:pt x="58973" y="26388"/>
                    <a:pt x="58874" y="26190"/>
                  </a:cubicBezTo>
                  <a:cubicBezTo>
                    <a:pt x="58824" y="26078"/>
                    <a:pt x="58973" y="25930"/>
                    <a:pt x="58874" y="25830"/>
                  </a:cubicBezTo>
                  <a:cubicBezTo>
                    <a:pt x="58824" y="25669"/>
                    <a:pt x="58564" y="25768"/>
                    <a:pt x="58514" y="25620"/>
                  </a:cubicBezTo>
                  <a:lnTo>
                    <a:pt x="58304" y="25211"/>
                  </a:lnTo>
                  <a:cubicBezTo>
                    <a:pt x="58254" y="25099"/>
                    <a:pt x="58353" y="24901"/>
                    <a:pt x="58304" y="24789"/>
                  </a:cubicBezTo>
                  <a:cubicBezTo>
                    <a:pt x="58204" y="24641"/>
                    <a:pt x="58043" y="24591"/>
                    <a:pt x="57895" y="24479"/>
                  </a:cubicBezTo>
                  <a:cubicBezTo>
                    <a:pt x="57871" y="24469"/>
                    <a:pt x="57846" y="24465"/>
                    <a:pt x="57819" y="24465"/>
                  </a:cubicBezTo>
                  <a:cubicBezTo>
                    <a:pt x="57746" y="24465"/>
                    <a:pt x="57663" y="24494"/>
                    <a:pt x="57573" y="24494"/>
                  </a:cubicBezTo>
                  <a:cubicBezTo>
                    <a:pt x="57541" y="24494"/>
                    <a:pt x="57507" y="24490"/>
                    <a:pt x="57473" y="24479"/>
                  </a:cubicBezTo>
                  <a:cubicBezTo>
                    <a:pt x="57275" y="24430"/>
                    <a:pt x="57213" y="24219"/>
                    <a:pt x="57064" y="24120"/>
                  </a:cubicBezTo>
                  <a:cubicBezTo>
                    <a:pt x="56965" y="23971"/>
                    <a:pt x="56903" y="23810"/>
                    <a:pt x="56804" y="23711"/>
                  </a:cubicBezTo>
                  <a:cubicBezTo>
                    <a:pt x="56655" y="23599"/>
                    <a:pt x="56494" y="23599"/>
                    <a:pt x="56395" y="23500"/>
                  </a:cubicBezTo>
                  <a:cubicBezTo>
                    <a:pt x="56234" y="23352"/>
                    <a:pt x="56234" y="23190"/>
                    <a:pt x="56085" y="23091"/>
                  </a:cubicBezTo>
                  <a:cubicBezTo>
                    <a:pt x="55974" y="23042"/>
                    <a:pt x="55825" y="22930"/>
                    <a:pt x="55664" y="22881"/>
                  </a:cubicBezTo>
                  <a:cubicBezTo>
                    <a:pt x="55643" y="22870"/>
                    <a:pt x="55620" y="22866"/>
                    <a:pt x="55594" y="22866"/>
                  </a:cubicBezTo>
                  <a:cubicBezTo>
                    <a:pt x="55526" y="22866"/>
                    <a:pt x="55444" y="22895"/>
                    <a:pt x="55355" y="22895"/>
                  </a:cubicBezTo>
                  <a:cubicBezTo>
                    <a:pt x="55322" y="22895"/>
                    <a:pt x="55289" y="22891"/>
                    <a:pt x="55255" y="22881"/>
                  </a:cubicBezTo>
                  <a:cubicBezTo>
                    <a:pt x="55106" y="22831"/>
                    <a:pt x="54994" y="22670"/>
                    <a:pt x="54895" y="22571"/>
                  </a:cubicBezTo>
                  <a:cubicBezTo>
                    <a:pt x="54635" y="22360"/>
                    <a:pt x="54536" y="22112"/>
                    <a:pt x="54486" y="21802"/>
                  </a:cubicBezTo>
                  <a:cubicBezTo>
                    <a:pt x="54424" y="21641"/>
                    <a:pt x="54375" y="21492"/>
                    <a:pt x="54375" y="21381"/>
                  </a:cubicBezTo>
                  <a:cubicBezTo>
                    <a:pt x="54325" y="21121"/>
                    <a:pt x="54375" y="20811"/>
                    <a:pt x="54275" y="20563"/>
                  </a:cubicBezTo>
                  <a:cubicBezTo>
                    <a:pt x="54176" y="20451"/>
                    <a:pt x="54015" y="20451"/>
                    <a:pt x="53866" y="20303"/>
                  </a:cubicBezTo>
                  <a:cubicBezTo>
                    <a:pt x="53606" y="19993"/>
                    <a:pt x="53445" y="19832"/>
                    <a:pt x="53247" y="19472"/>
                  </a:cubicBezTo>
                  <a:cubicBezTo>
                    <a:pt x="53185" y="19323"/>
                    <a:pt x="52986" y="19261"/>
                    <a:pt x="52986" y="19063"/>
                  </a:cubicBezTo>
                  <a:cubicBezTo>
                    <a:pt x="52986" y="18902"/>
                    <a:pt x="53086" y="18803"/>
                    <a:pt x="53086" y="18642"/>
                  </a:cubicBezTo>
                  <a:lnTo>
                    <a:pt x="53086" y="18282"/>
                  </a:lnTo>
                  <a:cubicBezTo>
                    <a:pt x="53086" y="17972"/>
                    <a:pt x="53086" y="17712"/>
                    <a:pt x="52986" y="17464"/>
                  </a:cubicBezTo>
                  <a:cubicBezTo>
                    <a:pt x="52937" y="17303"/>
                    <a:pt x="52726" y="17254"/>
                    <a:pt x="52677" y="17043"/>
                  </a:cubicBezTo>
                  <a:cubicBezTo>
                    <a:pt x="52516" y="16783"/>
                    <a:pt x="52416" y="16535"/>
                    <a:pt x="52255" y="16274"/>
                  </a:cubicBezTo>
                  <a:cubicBezTo>
                    <a:pt x="52206" y="16113"/>
                    <a:pt x="52156" y="15965"/>
                    <a:pt x="52057" y="15853"/>
                  </a:cubicBezTo>
                  <a:cubicBezTo>
                    <a:pt x="51945" y="15754"/>
                    <a:pt x="51747" y="15803"/>
                    <a:pt x="51636" y="15655"/>
                  </a:cubicBezTo>
                  <a:cubicBezTo>
                    <a:pt x="51586" y="15543"/>
                    <a:pt x="51487" y="15394"/>
                    <a:pt x="51437" y="15233"/>
                  </a:cubicBezTo>
                  <a:lnTo>
                    <a:pt x="51437" y="14874"/>
                  </a:lnTo>
                  <a:cubicBezTo>
                    <a:pt x="51437" y="14564"/>
                    <a:pt x="51487" y="14304"/>
                    <a:pt x="51437" y="14056"/>
                  </a:cubicBezTo>
                  <a:cubicBezTo>
                    <a:pt x="51437" y="13944"/>
                    <a:pt x="51388" y="13796"/>
                    <a:pt x="51326" y="13634"/>
                  </a:cubicBezTo>
                  <a:cubicBezTo>
                    <a:pt x="51276" y="13486"/>
                    <a:pt x="51177" y="13374"/>
                    <a:pt x="51078" y="13225"/>
                  </a:cubicBezTo>
                  <a:cubicBezTo>
                    <a:pt x="50867" y="12916"/>
                    <a:pt x="50508" y="12816"/>
                    <a:pt x="50347" y="12445"/>
                  </a:cubicBezTo>
                  <a:cubicBezTo>
                    <a:pt x="50297" y="12296"/>
                    <a:pt x="50198" y="12197"/>
                    <a:pt x="50148" y="12036"/>
                  </a:cubicBezTo>
                  <a:cubicBezTo>
                    <a:pt x="50086" y="11775"/>
                    <a:pt x="50198" y="11515"/>
                    <a:pt x="50148" y="11267"/>
                  </a:cubicBezTo>
                  <a:cubicBezTo>
                    <a:pt x="50086" y="10895"/>
                    <a:pt x="49888" y="10697"/>
                    <a:pt x="49727" y="10437"/>
                  </a:cubicBezTo>
                  <a:cubicBezTo>
                    <a:pt x="49677" y="10276"/>
                    <a:pt x="49578" y="10176"/>
                    <a:pt x="49467" y="10028"/>
                  </a:cubicBezTo>
                  <a:cubicBezTo>
                    <a:pt x="49318" y="9867"/>
                    <a:pt x="49268" y="9767"/>
                    <a:pt x="49157" y="9606"/>
                  </a:cubicBezTo>
                  <a:cubicBezTo>
                    <a:pt x="49008" y="9507"/>
                    <a:pt x="48847" y="9458"/>
                    <a:pt x="48748" y="9346"/>
                  </a:cubicBezTo>
                  <a:cubicBezTo>
                    <a:pt x="48599" y="9197"/>
                    <a:pt x="48438" y="8578"/>
                    <a:pt x="48339" y="8416"/>
                  </a:cubicBezTo>
                  <a:cubicBezTo>
                    <a:pt x="48289" y="8268"/>
                    <a:pt x="48078" y="8218"/>
                    <a:pt x="48029" y="8007"/>
                  </a:cubicBezTo>
                  <a:cubicBezTo>
                    <a:pt x="48029" y="7908"/>
                    <a:pt x="48078" y="7747"/>
                    <a:pt x="48029" y="7648"/>
                  </a:cubicBezTo>
                  <a:cubicBezTo>
                    <a:pt x="48029" y="7487"/>
                    <a:pt x="48128" y="7338"/>
                    <a:pt x="48029" y="7239"/>
                  </a:cubicBezTo>
                  <a:cubicBezTo>
                    <a:pt x="47979" y="7078"/>
                    <a:pt x="47768" y="7028"/>
                    <a:pt x="47607" y="6929"/>
                  </a:cubicBezTo>
                  <a:cubicBezTo>
                    <a:pt x="47508" y="6818"/>
                    <a:pt x="47409" y="6768"/>
                    <a:pt x="47248" y="6718"/>
                  </a:cubicBezTo>
                  <a:cubicBezTo>
                    <a:pt x="47198" y="6702"/>
                    <a:pt x="47147" y="6696"/>
                    <a:pt x="47098" y="6696"/>
                  </a:cubicBezTo>
                  <a:cubicBezTo>
                    <a:pt x="46999" y="6696"/>
                    <a:pt x="46905" y="6718"/>
                    <a:pt x="46839" y="6718"/>
                  </a:cubicBezTo>
                  <a:cubicBezTo>
                    <a:pt x="46678" y="6669"/>
                    <a:pt x="46628" y="6458"/>
                    <a:pt x="46430" y="6409"/>
                  </a:cubicBezTo>
                  <a:lnTo>
                    <a:pt x="46219" y="6409"/>
                  </a:lnTo>
                  <a:cubicBezTo>
                    <a:pt x="45810" y="6409"/>
                    <a:pt x="45649" y="6718"/>
                    <a:pt x="45240" y="6818"/>
                  </a:cubicBezTo>
                  <a:lnTo>
                    <a:pt x="45029" y="6818"/>
                  </a:lnTo>
                  <a:lnTo>
                    <a:pt x="42092" y="6099"/>
                  </a:lnTo>
                  <a:cubicBezTo>
                    <a:pt x="41832" y="6198"/>
                    <a:pt x="41621" y="6309"/>
                    <a:pt x="41311" y="6309"/>
                  </a:cubicBezTo>
                  <a:cubicBezTo>
                    <a:pt x="41100" y="6309"/>
                    <a:pt x="40902" y="6309"/>
                    <a:pt x="40691" y="6198"/>
                  </a:cubicBezTo>
                  <a:cubicBezTo>
                    <a:pt x="40481" y="6099"/>
                    <a:pt x="40431" y="5938"/>
                    <a:pt x="40282" y="5789"/>
                  </a:cubicBezTo>
                  <a:cubicBezTo>
                    <a:pt x="40022" y="5578"/>
                    <a:pt x="39861" y="5380"/>
                    <a:pt x="39502" y="5219"/>
                  </a:cubicBezTo>
                  <a:cubicBezTo>
                    <a:pt x="38993" y="4909"/>
                    <a:pt x="38683" y="4698"/>
                    <a:pt x="38113" y="4698"/>
                  </a:cubicBezTo>
                  <a:cubicBezTo>
                    <a:pt x="37692" y="4698"/>
                    <a:pt x="37494" y="4909"/>
                    <a:pt x="37072" y="4909"/>
                  </a:cubicBezTo>
                  <a:lnTo>
                    <a:pt x="36973" y="4909"/>
                  </a:lnTo>
                  <a:cubicBezTo>
                    <a:pt x="36824" y="4859"/>
                    <a:pt x="36663" y="4810"/>
                    <a:pt x="36514" y="4760"/>
                  </a:cubicBezTo>
                  <a:cubicBezTo>
                    <a:pt x="36514" y="5120"/>
                    <a:pt x="36453" y="5318"/>
                    <a:pt x="36514" y="5739"/>
                  </a:cubicBezTo>
                  <a:cubicBezTo>
                    <a:pt x="36514" y="5838"/>
                    <a:pt x="36614" y="5938"/>
                    <a:pt x="36614" y="6099"/>
                  </a:cubicBezTo>
                  <a:cubicBezTo>
                    <a:pt x="36614" y="6619"/>
                    <a:pt x="36514" y="6818"/>
                    <a:pt x="36514" y="7338"/>
                  </a:cubicBezTo>
                  <a:cubicBezTo>
                    <a:pt x="36254" y="7338"/>
                    <a:pt x="36093" y="7437"/>
                    <a:pt x="35895" y="7437"/>
                  </a:cubicBezTo>
                  <a:lnTo>
                    <a:pt x="35064" y="7437"/>
                  </a:lnTo>
                  <a:cubicBezTo>
                    <a:pt x="34854" y="7388"/>
                    <a:pt x="34804" y="7177"/>
                    <a:pt x="34705" y="7028"/>
                  </a:cubicBezTo>
                  <a:cubicBezTo>
                    <a:pt x="34544" y="6867"/>
                    <a:pt x="34445" y="6718"/>
                    <a:pt x="34284" y="6619"/>
                  </a:cubicBezTo>
                  <a:cubicBezTo>
                    <a:pt x="34085" y="6557"/>
                    <a:pt x="33924" y="6508"/>
                    <a:pt x="33775" y="6508"/>
                  </a:cubicBezTo>
                  <a:lnTo>
                    <a:pt x="31755" y="6508"/>
                  </a:lnTo>
                  <a:cubicBezTo>
                    <a:pt x="31706" y="6359"/>
                    <a:pt x="31656" y="6247"/>
                    <a:pt x="31557" y="6099"/>
                  </a:cubicBezTo>
                  <a:cubicBezTo>
                    <a:pt x="31495" y="6000"/>
                    <a:pt x="31557" y="5789"/>
                    <a:pt x="31445" y="5739"/>
                  </a:cubicBezTo>
                  <a:cubicBezTo>
                    <a:pt x="31346" y="5578"/>
                    <a:pt x="31185" y="5578"/>
                    <a:pt x="31086" y="5529"/>
                  </a:cubicBezTo>
                  <a:cubicBezTo>
                    <a:pt x="30937" y="5429"/>
                    <a:pt x="30826" y="5268"/>
                    <a:pt x="30677" y="5219"/>
                  </a:cubicBezTo>
                  <a:cubicBezTo>
                    <a:pt x="30516" y="5169"/>
                    <a:pt x="30367" y="5120"/>
                    <a:pt x="30255" y="5120"/>
                  </a:cubicBezTo>
                  <a:cubicBezTo>
                    <a:pt x="30007" y="5008"/>
                    <a:pt x="29747" y="4909"/>
                    <a:pt x="29437" y="4909"/>
                  </a:cubicBezTo>
                  <a:cubicBezTo>
                    <a:pt x="29382" y="4898"/>
                    <a:pt x="29327" y="4895"/>
                    <a:pt x="29272" y="4895"/>
                  </a:cubicBezTo>
                  <a:cubicBezTo>
                    <a:pt x="29122" y="4895"/>
                    <a:pt x="28972" y="4923"/>
                    <a:pt x="28822" y="4923"/>
                  </a:cubicBezTo>
                  <a:cubicBezTo>
                    <a:pt x="28767" y="4923"/>
                    <a:pt x="28712" y="4919"/>
                    <a:pt x="28657" y="4909"/>
                  </a:cubicBezTo>
                  <a:cubicBezTo>
                    <a:pt x="28347" y="4859"/>
                    <a:pt x="28148" y="4649"/>
                    <a:pt x="27838" y="4500"/>
                  </a:cubicBezTo>
                  <a:cubicBezTo>
                    <a:pt x="27467" y="4339"/>
                    <a:pt x="27107" y="4190"/>
                    <a:pt x="27058" y="3831"/>
                  </a:cubicBezTo>
                  <a:cubicBezTo>
                    <a:pt x="27008" y="3669"/>
                    <a:pt x="26959" y="3570"/>
                    <a:pt x="26959" y="3409"/>
                  </a:cubicBezTo>
                  <a:cubicBezTo>
                    <a:pt x="26959" y="3211"/>
                    <a:pt x="27058" y="3149"/>
                    <a:pt x="27157" y="3000"/>
                  </a:cubicBezTo>
                  <a:cubicBezTo>
                    <a:pt x="27219" y="2839"/>
                    <a:pt x="27467" y="2901"/>
                    <a:pt x="27529" y="2690"/>
                  </a:cubicBezTo>
                  <a:cubicBezTo>
                    <a:pt x="27578" y="2591"/>
                    <a:pt x="27628" y="2430"/>
                    <a:pt x="27628" y="2281"/>
                  </a:cubicBezTo>
                  <a:cubicBezTo>
                    <a:pt x="27628" y="2120"/>
                    <a:pt x="27529" y="2021"/>
                    <a:pt x="27417" y="1909"/>
                  </a:cubicBezTo>
                  <a:cubicBezTo>
                    <a:pt x="27368" y="1761"/>
                    <a:pt x="27157" y="1761"/>
                    <a:pt x="27058" y="1711"/>
                  </a:cubicBezTo>
                  <a:cubicBezTo>
                    <a:pt x="26909" y="1600"/>
                    <a:pt x="26797" y="1500"/>
                    <a:pt x="26649" y="1401"/>
                  </a:cubicBezTo>
                  <a:cubicBezTo>
                    <a:pt x="26797" y="1240"/>
                    <a:pt x="26748" y="1091"/>
                    <a:pt x="26959" y="980"/>
                  </a:cubicBezTo>
                  <a:cubicBezTo>
                    <a:pt x="27058" y="930"/>
                    <a:pt x="27219" y="930"/>
                    <a:pt x="27368" y="881"/>
                  </a:cubicBezTo>
                  <a:cubicBezTo>
                    <a:pt x="27467" y="831"/>
                    <a:pt x="27628" y="831"/>
                    <a:pt x="27727" y="782"/>
                  </a:cubicBezTo>
                  <a:cubicBezTo>
                    <a:pt x="27677" y="670"/>
                    <a:pt x="27777" y="472"/>
                    <a:pt x="27628" y="360"/>
                  </a:cubicBezTo>
                  <a:cubicBezTo>
                    <a:pt x="27529" y="311"/>
                    <a:pt x="27368" y="311"/>
                    <a:pt x="27268" y="311"/>
                  </a:cubicBezTo>
                  <a:cubicBezTo>
                    <a:pt x="26959" y="162"/>
                    <a:pt x="26748" y="1"/>
                    <a:pt x="26438" y="1"/>
                  </a:cubicBezTo>
                  <a:cubicBezTo>
                    <a:pt x="26289" y="1"/>
                    <a:pt x="26178" y="112"/>
                    <a:pt x="26029" y="112"/>
                  </a:cubicBezTo>
                  <a:cubicBezTo>
                    <a:pt x="25922" y="112"/>
                    <a:pt x="25842" y="85"/>
                    <a:pt x="25753" y="85"/>
                  </a:cubicBezTo>
                  <a:cubicBezTo>
                    <a:pt x="25708" y="85"/>
                    <a:pt x="25661" y="92"/>
                    <a:pt x="25608" y="112"/>
                  </a:cubicBezTo>
                  <a:cubicBezTo>
                    <a:pt x="25360" y="162"/>
                    <a:pt x="25149" y="311"/>
                    <a:pt x="24839" y="360"/>
                  </a:cubicBezTo>
                  <a:cubicBezTo>
                    <a:pt x="24785" y="381"/>
                    <a:pt x="24739" y="388"/>
                    <a:pt x="24694" y="388"/>
                  </a:cubicBezTo>
                  <a:cubicBezTo>
                    <a:pt x="24606" y="388"/>
                    <a:pt x="24529" y="360"/>
                    <a:pt x="24430" y="360"/>
                  </a:cubicBezTo>
                  <a:cubicBezTo>
                    <a:pt x="24322" y="374"/>
                    <a:pt x="24225" y="379"/>
                    <a:pt x="24134" y="379"/>
                  </a:cubicBezTo>
                  <a:cubicBezTo>
                    <a:pt x="23905" y="379"/>
                    <a:pt x="23716" y="347"/>
                    <a:pt x="23486" y="347"/>
                  </a:cubicBezTo>
                  <a:cubicBezTo>
                    <a:pt x="23409" y="347"/>
                    <a:pt x="23328" y="351"/>
                    <a:pt x="23240" y="360"/>
                  </a:cubicBezTo>
                  <a:cubicBezTo>
                    <a:pt x="23030" y="422"/>
                    <a:pt x="22980" y="620"/>
                    <a:pt x="22819" y="670"/>
                  </a:cubicBezTo>
                  <a:cubicBezTo>
                    <a:pt x="22670" y="782"/>
                    <a:pt x="22571" y="881"/>
                    <a:pt x="22410" y="980"/>
                  </a:cubicBezTo>
                  <a:cubicBezTo>
                    <a:pt x="22311" y="881"/>
                    <a:pt x="22150" y="782"/>
                    <a:pt x="22001" y="670"/>
                  </a:cubicBezTo>
                  <a:cubicBezTo>
                    <a:pt x="21889" y="571"/>
                    <a:pt x="21840" y="360"/>
                    <a:pt x="21741" y="311"/>
                  </a:cubicBezTo>
                  <a:cubicBezTo>
                    <a:pt x="21480" y="112"/>
                    <a:pt x="21220" y="1"/>
                    <a:pt x="20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9"/>
            <p:cNvSpPr/>
            <p:nvPr/>
          </p:nvSpPr>
          <p:spPr>
            <a:xfrm>
              <a:off x="7998216" y="4187333"/>
              <a:ext cx="329084" cy="558168"/>
            </a:xfrm>
            <a:custGeom>
              <a:rect b="b" l="l" r="r" t="t"/>
              <a:pathLst>
                <a:path extrusionOk="0" h="13176" w="6867">
                  <a:moveTo>
                    <a:pt x="5478" y="0"/>
                  </a:moveTo>
                  <a:lnTo>
                    <a:pt x="5478" y="360"/>
                  </a:lnTo>
                  <a:cubicBezTo>
                    <a:pt x="5429" y="521"/>
                    <a:pt x="5528" y="670"/>
                    <a:pt x="5478" y="781"/>
                  </a:cubicBezTo>
                  <a:cubicBezTo>
                    <a:pt x="5367" y="979"/>
                    <a:pt x="5168" y="930"/>
                    <a:pt x="5057" y="1091"/>
                  </a:cubicBezTo>
                  <a:cubicBezTo>
                    <a:pt x="4908" y="1240"/>
                    <a:pt x="4859" y="1339"/>
                    <a:pt x="4747" y="1500"/>
                  </a:cubicBezTo>
                  <a:cubicBezTo>
                    <a:pt x="4648" y="1599"/>
                    <a:pt x="4437" y="1649"/>
                    <a:pt x="4338" y="1810"/>
                  </a:cubicBezTo>
                  <a:cubicBezTo>
                    <a:pt x="4288" y="1909"/>
                    <a:pt x="4288" y="2070"/>
                    <a:pt x="4239" y="2169"/>
                  </a:cubicBezTo>
                  <a:cubicBezTo>
                    <a:pt x="4189" y="2330"/>
                    <a:pt x="4288" y="2479"/>
                    <a:pt x="4239" y="2578"/>
                  </a:cubicBezTo>
                  <a:cubicBezTo>
                    <a:pt x="4220" y="2641"/>
                    <a:pt x="4168" y="2655"/>
                    <a:pt x="4105" y="2655"/>
                  </a:cubicBezTo>
                  <a:cubicBezTo>
                    <a:pt x="4057" y="2655"/>
                    <a:pt x="4003" y="2647"/>
                    <a:pt x="3952" y="2647"/>
                  </a:cubicBezTo>
                  <a:cubicBezTo>
                    <a:pt x="3900" y="2647"/>
                    <a:pt x="3852" y="2655"/>
                    <a:pt x="3818" y="2690"/>
                  </a:cubicBezTo>
                  <a:cubicBezTo>
                    <a:pt x="3669" y="2950"/>
                    <a:pt x="3768" y="3309"/>
                    <a:pt x="3570" y="3508"/>
                  </a:cubicBezTo>
                  <a:cubicBezTo>
                    <a:pt x="3532" y="3528"/>
                    <a:pt x="3486" y="3535"/>
                    <a:pt x="3436" y="3535"/>
                  </a:cubicBezTo>
                  <a:cubicBezTo>
                    <a:pt x="3336" y="3535"/>
                    <a:pt x="3223" y="3508"/>
                    <a:pt x="3148" y="3508"/>
                  </a:cubicBezTo>
                  <a:cubicBezTo>
                    <a:pt x="3077" y="3522"/>
                    <a:pt x="3012" y="3527"/>
                    <a:pt x="2950" y="3527"/>
                  </a:cubicBezTo>
                  <a:cubicBezTo>
                    <a:pt x="2794" y="3527"/>
                    <a:pt x="2657" y="3495"/>
                    <a:pt x="2498" y="3495"/>
                  </a:cubicBezTo>
                  <a:cubicBezTo>
                    <a:pt x="2445" y="3495"/>
                    <a:pt x="2390" y="3498"/>
                    <a:pt x="2330" y="3508"/>
                  </a:cubicBezTo>
                  <a:cubicBezTo>
                    <a:pt x="2020" y="3508"/>
                    <a:pt x="1810" y="3570"/>
                    <a:pt x="1549" y="3719"/>
                  </a:cubicBezTo>
                  <a:cubicBezTo>
                    <a:pt x="1401" y="3768"/>
                    <a:pt x="1190" y="3768"/>
                    <a:pt x="1140" y="3929"/>
                  </a:cubicBezTo>
                  <a:cubicBezTo>
                    <a:pt x="1029" y="4028"/>
                    <a:pt x="1140" y="4189"/>
                    <a:pt x="1140" y="4289"/>
                  </a:cubicBezTo>
                  <a:cubicBezTo>
                    <a:pt x="1091" y="4437"/>
                    <a:pt x="1140" y="4599"/>
                    <a:pt x="1140" y="4698"/>
                  </a:cubicBezTo>
                  <a:cubicBezTo>
                    <a:pt x="1029" y="5008"/>
                    <a:pt x="719" y="5169"/>
                    <a:pt x="719" y="5528"/>
                  </a:cubicBezTo>
                  <a:cubicBezTo>
                    <a:pt x="719" y="5677"/>
                    <a:pt x="830" y="5788"/>
                    <a:pt x="830" y="5888"/>
                  </a:cubicBezTo>
                  <a:cubicBezTo>
                    <a:pt x="830" y="6197"/>
                    <a:pt x="781" y="6458"/>
                    <a:pt x="830" y="6718"/>
                  </a:cubicBezTo>
                  <a:cubicBezTo>
                    <a:pt x="880" y="6867"/>
                    <a:pt x="1091" y="6916"/>
                    <a:pt x="1140" y="7127"/>
                  </a:cubicBezTo>
                  <a:lnTo>
                    <a:pt x="1140" y="7536"/>
                  </a:lnTo>
                  <a:cubicBezTo>
                    <a:pt x="1140" y="7697"/>
                    <a:pt x="1190" y="7796"/>
                    <a:pt x="1140" y="7908"/>
                  </a:cubicBezTo>
                  <a:cubicBezTo>
                    <a:pt x="1114" y="7943"/>
                    <a:pt x="1083" y="7955"/>
                    <a:pt x="1050" y="7955"/>
                  </a:cubicBezTo>
                  <a:cubicBezTo>
                    <a:pt x="967" y="7955"/>
                    <a:pt x="869" y="7879"/>
                    <a:pt x="789" y="7879"/>
                  </a:cubicBezTo>
                  <a:cubicBezTo>
                    <a:pt x="764" y="7879"/>
                    <a:pt x="740" y="7887"/>
                    <a:pt x="719" y="7908"/>
                  </a:cubicBezTo>
                  <a:cubicBezTo>
                    <a:pt x="620" y="8057"/>
                    <a:pt x="620" y="8156"/>
                    <a:pt x="521" y="8317"/>
                  </a:cubicBezTo>
                  <a:cubicBezTo>
                    <a:pt x="471" y="8466"/>
                    <a:pt x="359" y="8577"/>
                    <a:pt x="310" y="8726"/>
                  </a:cubicBezTo>
                  <a:cubicBezTo>
                    <a:pt x="260" y="8986"/>
                    <a:pt x="409" y="9246"/>
                    <a:pt x="310" y="9507"/>
                  </a:cubicBezTo>
                  <a:cubicBezTo>
                    <a:pt x="310" y="9705"/>
                    <a:pt x="50" y="9767"/>
                    <a:pt x="0" y="9916"/>
                  </a:cubicBezTo>
                  <a:lnTo>
                    <a:pt x="0" y="10126"/>
                  </a:lnTo>
                  <a:cubicBezTo>
                    <a:pt x="0" y="10387"/>
                    <a:pt x="161" y="10486"/>
                    <a:pt x="211" y="10746"/>
                  </a:cubicBezTo>
                  <a:cubicBezTo>
                    <a:pt x="260" y="10845"/>
                    <a:pt x="310" y="11006"/>
                    <a:pt x="310" y="11155"/>
                  </a:cubicBezTo>
                  <a:lnTo>
                    <a:pt x="310" y="11514"/>
                  </a:lnTo>
                  <a:cubicBezTo>
                    <a:pt x="310" y="11676"/>
                    <a:pt x="409" y="11775"/>
                    <a:pt x="409" y="11936"/>
                  </a:cubicBezTo>
                  <a:cubicBezTo>
                    <a:pt x="471" y="12246"/>
                    <a:pt x="409" y="12394"/>
                    <a:pt x="409" y="12704"/>
                  </a:cubicBezTo>
                  <a:cubicBezTo>
                    <a:pt x="570" y="12704"/>
                    <a:pt x="669" y="12754"/>
                    <a:pt x="830" y="12754"/>
                  </a:cubicBezTo>
                  <a:cubicBezTo>
                    <a:pt x="1140" y="12754"/>
                    <a:pt x="1339" y="12704"/>
                    <a:pt x="1649" y="12704"/>
                  </a:cubicBezTo>
                  <a:cubicBezTo>
                    <a:pt x="1810" y="12704"/>
                    <a:pt x="1710" y="13014"/>
                    <a:pt x="1859" y="13064"/>
                  </a:cubicBezTo>
                  <a:cubicBezTo>
                    <a:pt x="1925" y="13064"/>
                    <a:pt x="2019" y="13042"/>
                    <a:pt x="2103" y="13042"/>
                  </a:cubicBezTo>
                  <a:cubicBezTo>
                    <a:pt x="2146" y="13042"/>
                    <a:pt x="2186" y="13047"/>
                    <a:pt x="2219" y="13064"/>
                  </a:cubicBezTo>
                  <a:cubicBezTo>
                    <a:pt x="2380" y="13064"/>
                    <a:pt x="2479" y="13175"/>
                    <a:pt x="2640" y="13175"/>
                  </a:cubicBezTo>
                  <a:cubicBezTo>
                    <a:pt x="2789" y="13175"/>
                    <a:pt x="2888" y="13064"/>
                    <a:pt x="3049" y="13064"/>
                  </a:cubicBezTo>
                  <a:cubicBezTo>
                    <a:pt x="3127" y="13051"/>
                    <a:pt x="3201" y="13048"/>
                    <a:pt x="3272" y="13048"/>
                  </a:cubicBezTo>
                  <a:cubicBezTo>
                    <a:pt x="3343" y="13048"/>
                    <a:pt x="3411" y="13051"/>
                    <a:pt x="3475" y="13051"/>
                  </a:cubicBezTo>
                  <a:cubicBezTo>
                    <a:pt x="3604" y="13051"/>
                    <a:pt x="3718" y="13039"/>
                    <a:pt x="3818" y="12965"/>
                  </a:cubicBezTo>
                  <a:cubicBezTo>
                    <a:pt x="3979" y="12865"/>
                    <a:pt x="4028" y="12704"/>
                    <a:pt x="4127" y="12556"/>
                  </a:cubicBezTo>
                  <a:cubicBezTo>
                    <a:pt x="4239" y="12394"/>
                    <a:pt x="4338" y="12295"/>
                    <a:pt x="4338" y="12134"/>
                  </a:cubicBezTo>
                  <a:cubicBezTo>
                    <a:pt x="4388" y="12035"/>
                    <a:pt x="4338" y="11874"/>
                    <a:pt x="4338" y="11725"/>
                  </a:cubicBezTo>
                  <a:cubicBezTo>
                    <a:pt x="4388" y="11254"/>
                    <a:pt x="4288" y="11006"/>
                    <a:pt x="4338" y="10535"/>
                  </a:cubicBezTo>
                  <a:cubicBezTo>
                    <a:pt x="4388" y="10436"/>
                    <a:pt x="4437" y="10275"/>
                    <a:pt x="4437" y="10126"/>
                  </a:cubicBezTo>
                  <a:cubicBezTo>
                    <a:pt x="4499" y="9965"/>
                    <a:pt x="4648" y="9916"/>
                    <a:pt x="4747" y="9705"/>
                  </a:cubicBezTo>
                  <a:cubicBezTo>
                    <a:pt x="4809" y="9556"/>
                    <a:pt x="5007" y="9507"/>
                    <a:pt x="5057" y="9346"/>
                  </a:cubicBezTo>
                  <a:cubicBezTo>
                    <a:pt x="5119" y="9036"/>
                    <a:pt x="5057" y="8837"/>
                    <a:pt x="5057" y="8527"/>
                  </a:cubicBezTo>
                  <a:cubicBezTo>
                    <a:pt x="5057" y="8218"/>
                    <a:pt x="5007" y="8007"/>
                    <a:pt x="5057" y="7697"/>
                  </a:cubicBezTo>
                  <a:cubicBezTo>
                    <a:pt x="5057" y="7536"/>
                    <a:pt x="5317" y="7536"/>
                    <a:pt x="5478" y="7437"/>
                  </a:cubicBezTo>
                  <a:cubicBezTo>
                    <a:pt x="5577" y="7288"/>
                    <a:pt x="5739" y="7288"/>
                    <a:pt x="5838" y="7177"/>
                  </a:cubicBezTo>
                  <a:cubicBezTo>
                    <a:pt x="5887" y="7177"/>
                    <a:pt x="5937" y="7127"/>
                    <a:pt x="5937" y="7127"/>
                  </a:cubicBezTo>
                  <a:cubicBezTo>
                    <a:pt x="6048" y="6978"/>
                    <a:pt x="6358" y="7028"/>
                    <a:pt x="6358" y="6817"/>
                  </a:cubicBezTo>
                  <a:cubicBezTo>
                    <a:pt x="6358" y="6408"/>
                    <a:pt x="6048" y="6197"/>
                    <a:pt x="6048" y="5838"/>
                  </a:cubicBezTo>
                  <a:cubicBezTo>
                    <a:pt x="6048" y="5578"/>
                    <a:pt x="6197" y="5429"/>
                    <a:pt x="6247" y="5218"/>
                  </a:cubicBezTo>
                  <a:cubicBezTo>
                    <a:pt x="6296" y="5057"/>
                    <a:pt x="6457" y="4958"/>
                    <a:pt x="6457" y="4809"/>
                  </a:cubicBezTo>
                  <a:lnTo>
                    <a:pt x="6457" y="4388"/>
                  </a:lnTo>
                  <a:cubicBezTo>
                    <a:pt x="6457" y="4239"/>
                    <a:pt x="6358" y="4128"/>
                    <a:pt x="6358" y="3979"/>
                  </a:cubicBezTo>
                  <a:lnTo>
                    <a:pt x="6358" y="3818"/>
                  </a:lnTo>
                  <a:cubicBezTo>
                    <a:pt x="6358" y="3619"/>
                    <a:pt x="6668" y="3669"/>
                    <a:pt x="6767" y="3508"/>
                  </a:cubicBezTo>
                  <a:cubicBezTo>
                    <a:pt x="6817" y="3359"/>
                    <a:pt x="6817" y="3198"/>
                    <a:pt x="6866" y="3099"/>
                  </a:cubicBezTo>
                  <a:lnTo>
                    <a:pt x="6866" y="2888"/>
                  </a:lnTo>
                  <a:cubicBezTo>
                    <a:pt x="6866" y="2479"/>
                    <a:pt x="6668" y="2268"/>
                    <a:pt x="6668" y="1909"/>
                  </a:cubicBezTo>
                  <a:lnTo>
                    <a:pt x="6668" y="1091"/>
                  </a:lnTo>
                  <a:lnTo>
                    <a:pt x="6668" y="670"/>
                  </a:lnTo>
                  <a:cubicBezTo>
                    <a:pt x="6606" y="521"/>
                    <a:pt x="6408" y="521"/>
                    <a:pt x="6247" y="360"/>
                  </a:cubicBezTo>
                  <a:cubicBezTo>
                    <a:pt x="6098" y="261"/>
                    <a:pt x="6048" y="161"/>
                    <a:pt x="5838" y="99"/>
                  </a:cubicBezTo>
                  <a:cubicBezTo>
                    <a:pt x="5739" y="50"/>
                    <a:pt x="5577" y="50"/>
                    <a:pt x="5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59"/>
          <p:cNvGrpSpPr/>
          <p:nvPr/>
        </p:nvGrpSpPr>
        <p:grpSpPr>
          <a:xfrm>
            <a:off x="0" y="0"/>
            <a:ext cx="4129573" cy="1714277"/>
            <a:chOff x="0" y="0"/>
            <a:chExt cx="4129573" cy="1714277"/>
          </a:xfrm>
        </p:grpSpPr>
        <p:sp>
          <p:nvSpPr>
            <p:cNvPr id="576" name="Google Shape;576;p59"/>
            <p:cNvSpPr/>
            <p:nvPr/>
          </p:nvSpPr>
          <p:spPr>
            <a:xfrm>
              <a:off x="0" y="974594"/>
              <a:ext cx="72872" cy="33127"/>
            </a:xfrm>
            <a:custGeom>
              <a:rect b="b" l="l" r="r" t="t"/>
              <a:pathLst>
                <a:path extrusionOk="0" h="782" w="1042">
                  <a:moveTo>
                    <a:pt x="0" y="0"/>
                  </a:moveTo>
                  <a:lnTo>
                    <a:pt x="0" y="781"/>
                  </a:lnTo>
                  <a:lnTo>
                    <a:pt x="471" y="682"/>
                  </a:lnTo>
                  <a:lnTo>
                    <a:pt x="1041" y="161"/>
                  </a:lnTo>
                  <a:lnTo>
                    <a:pt x="21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9"/>
            <p:cNvSpPr/>
            <p:nvPr/>
          </p:nvSpPr>
          <p:spPr>
            <a:xfrm>
              <a:off x="0" y="1247285"/>
              <a:ext cx="204290" cy="157776"/>
            </a:xfrm>
            <a:custGeom>
              <a:rect b="b" l="l" r="r" t="t"/>
              <a:pathLst>
                <a:path extrusionOk="0" h="3162" w="2480">
                  <a:moveTo>
                    <a:pt x="0" y="1"/>
                  </a:moveTo>
                  <a:lnTo>
                    <a:pt x="0" y="3161"/>
                  </a:lnTo>
                  <a:lnTo>
                    <a:pt x="1351" y="3000"/>
                  </a:lnTo>
                  <a:lnTo>
                    <a:pt x="2070" y="2690"/>
                  </a:lnTo>
                  <a:lnTo>
                    <a:pt x="2479" y="2281"/>
                  </a:lnTo>
                  <a:lnTo>
                    <a:pt x="2021" y="1922"/>
                  </a:lnTo>
                  <a:lnTo>
                    <a:pt x="2330" y="1500"/>
                  </a:lnTo>
                  <a:lnTo>
                    <a:pt x="2380" y="620"/>
                  </a:lnTo>
                  <a:lnTo>
                    <a:pt x="1351" y="472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9"/>
            <p:cNvSpPr/>
            <p:nvPr/>
          </p:nvSpPr>
          <p:spPr>
            <a:xfrm>
              <a:off x="0" y="1425670"/>
              <a:ext cx="404379" cy="288607"/>
            </a:xfrm>
            <a:custGeom>
              <a:rect b="b" l="l" r="r" t="t"/>
              <a:pathLst>
                <a:path extrusionOk="0" h="5784" w="4909">
                  <a:moveTo>
                    <a:pt x="2314" y="1"/>
                  </a:moveTo>
                  <a:cubicBezTo>
                    <a:pt x="2270" y="1"/>
                    <a:pt x="2223" y="12"/>
                    <a:pt x="2169" y="45"/>
                  </a:cubicBezTo>
                  <a:cubicBezTo>
                    <a:pt x="2070" y="94"/>
                    <a:pt x="1859" y="94"/>
                    <a:pt x="1810" y="206"/>
                  </a:cubicBezTo>
                  <a:cubicBezTo>
                    <a:pt x="1711" y="305"/>
                    <a:pt x="1810" y="516"/>
                    <a:pt x="1810" y="615"/>
                  </a:cubicBezTo>
                  <a:cubicBezTo>
                    <a:pt x="1760" y="826"/>
                    <a:pt x="1711" y="974"/>
                    <a:pt x="1711" y="1135"/>
                  </a:cubicBezTo>
                  <a:cubicBezTo>
                    <a:pt x="1661" y="1284"/>
                    <a:pt x="1500" y="1383"/>
                    <a:pt x="1401" y="1544"/>
                  </a:cubicBezTo>
                  <a:cubicBezTo>
                    <a:pt x="1302" y="1693"/>
                    <a:pt x="1190" y="1805"/>
                    <a:pt x="1091" y="1954"/>
                  </a:cubicBezTo>
                  <a:cubicBezTo>
                    <a:pt x="880" y="2214"/>
                    <a:pt x="682" y="2474"/>
                    <a:pt x="372" y="2734"/>
                  </a:cubicBezTo>
                  <a:cubicBezTo>
                    <a:pt x="261" y="2883"/>
                    <a:pt x="112" y="2995"/>
                    <a:pt x="0" y="3094"/>
                  </a:cubicBezTo>
                  <a:lnTo>
                    <a:pt x="0" y="4544"/>
                  </a:lnTo>
                  <a:lnTo>
                    <a:pt x="2591" y="4544"/>
                  </a:lnTo>
                  <a:cubicBezTo>
                    <a:pt x="2950" y="4544"/>
                    <a:pt x="3099" y="4854"/>
                    <a:pt x="3409" y="5164"/>
                  </a:cubicBezTo>
                  <a:cubicBezTo>
                    <a:pt x="3669" y="5412"/>
                    <a:pt x="3830" y="5573"/>
                    <a:pt x="4190" y="5783"/>
                  </a:cubicBezTo>
                  <a:cubicBezTo>
                    <a:pt x="4289" y="5622"/>
                    <a:pt x="4599" y="5622"/>
                    <a:pt x="4599" y="5473"/>
                  </a:cubicBezTo>
                  <a:cubicBezTo>
                    <a:pt x="4648" y="5164"/>
                    <a:pt x="4599" y="4953"/>
                    <a:pt x="4599" y="4643"/>
                  </a:cubicBezTo>
                  <a:cubicBezTo>
                    <a:pt x="4599" y="4482"/>
                    <a:pt x="4499" y="4383"/>
                    <a:pt x="4499" y="4234"/>
                  </a:cubicBezTo>
                  <a:cubicBezTo>
                    <a:pt x="4549" y="3862"/>
                    <a:pt x="4710" y="3763"/>
                    <a:pt x="4908" y="3453"/>
                  </a:cubicBezTo>
                  <a:lnTo>
                    <a:pt x="4809" y="3044"/>
                  </a:lnTo>
                  <a:cubicBezTo>
                    <a:pt x="4702" y="3044"/>
                    <a:pt x="4622" y="3066"/>
                    <a:pt x="4537" y="3066"/>
                  </a:cubicBezTo>
                  <a:cubicBezTo>
                    <a:pt x="4494" y="3066"/>
                    <a:pt x="4450" y="3061"/>
                    <a:pt x="4400" y="3044"/>
                  </a:cubicBezTo>
                  <a:cubicBezTo>
                    <a:pt x="4090" y="2933"/>
                    <a:pt x="3880" y="2734"/>
                    <a:pt x="3619" y="2524"/>
                  </a:cubicBezTo>
                  <a:cubicBezTo>
                    <a:pt x="3409" y="2424"/>
                    <a:pt x="3409" y="2214"/>
                    <a:pt x="3210" y="2115"/>
                  </a:cubicBezTo>
                  <a:cubicBezTo>
                    <a:pt x="3049" y="2115"/>
                    <a:pt x="2901" y="2065"/>
                    <a:pt x="2789" y="2065"/>
                  </a:cubicBezTo>
                  <a:cubicBezTo>
                    <a:pt x="2756" y="2044"/>
                    <a:pt x="2717" y="2038"/>
                    <a:pt x="2675" y="2038"/>
                  </a:cubicBezTo>
                  <a:cubicBezTo>
                    <a:pt x="2589" y="2038"/>
                    <a:pt x="2487" y="2065"/>
                    <a:pt x="2380" y="2065"/>
                  </a:cubicBezTo>
                  <a:cubicBezTo>
                    <a:pt x="2231" y="2003"/>
                    <a:pt x="2120" y="1904"/>
                    <a:pt x="1971" y="1854"/>
                  </a:cubicBezTo>
                  <a:cubicBezTo>
                    <a:pt x="2070" y="1544"/>
                    <a:pt x="2120" y="1284"/>
                    <a:pt x="2281" y="1024"/>
                  </a:cubicBezTo>
                  <a:cubicBezTo>
                    <a:pt x="2380" y="925"/>
                    <a:pt x="2640" y="974"/>
                    <a:pt x="2690" y="826"/>
                  </a:cubicBezTo>
                  <a:cubicBezTo>
                    <a:pt x="2739" y="714"/>
                    <a:pt x="2789" y="565"/>
                    <a:pt x="2789" y="404"/>
                  </a:cubicBezTo>
                  <a:cubicBezTo>
                    <a:pt x="2789" y="255"/>
                    <a:pt x="2640" y="206"/>
                    <a:pt x="2591" y="45"/>
                  </a:cubicBezTo>
                  <a:cubicBezTo>
                    <a:pt x="2483" y="45"/>
                    <a:pt x="2403" y="1"/>
                    <a:pt x="2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9"/>
            <p:cNvSpPr/>
            <p:nvPr/>
          </p:nvSpPr>
          <p:spPr>
            <a:xfrm>
              <a:off x="183775" y="0"/>
              <a:ext cx="2709726" cy="1458227"/>
            </a:xfrm>
            <a:custGeom>
              <a:rect b="b" l="l" r="r" t="t"/>
              <a:pathLst>
                <a:path extrusionOk="0" h="21043" w="32895">
                  <a:moveTo>
                    <a:pt x="508" y="0"/>
                  </a:moveTo>
                  <a:lnTo>
                    <a:pt x="508" y="161"/>
                  </a:lnTo>
                  <a:cubicBezTo>
                    <a:pt x="508" y="260"/>
                    <a:pt x="459" y="260"/>
                    <a:pt x="409" y="310"/>
                  </a:cubicBezTo>
                  <a:cubicBezTo>
                    <a:pt x="360" y="359"/>
                    <a:pt x="310" y="409"/>
                    <a:pt x="310" y="521"/>
                  </a:cubicBezTo>
                  <a:cubicBezTo>
                    <a:pt x="310" y="570"/>
                    <a:pt x="360" y="620"/>
                    <a:pt x="360" y="669"/>
                  </a:cubicBezTo>
                  <a:lnTo>
                    <a:pt x="818" y="669"/>
                  </a:lnTo>
                  <a:lnTo>
                    <a:pt x="818" y="1091"/>
                  </a:lnTo>
                  <a:cubicBezTo>
                    <a:pt x="752" y="1091"/>
                    <a:pt x="708" y="1063"/>
                    <a:pt x="653" y="1063"/>
                  </a:cubicBezTo>
                  <a:cubicBezTo>
                    <a:pt x="625" y="1063"/>
                    <a:pt x="595" y="1070"/>
                    <a:pt x="558" y="1091"/>
                  </a:cubicBezTo>
                  <a:cubicBezTo>
                    <a:pt x="459" y="1091"/>
                    <a:pt x="409" y="1140"/>
                    <a:pt x="360" y="1190"/>
                  </a:cubicBezTo>
                  <a:lnTo>
                    <a:pt x="360" y="1289"/>
                  </a:lnTo>
                  <a:cubicBezTo>
                    <a:pt x="360" y="1450"/>
                    <a:pt x="459" y="1549"/>
                    <a:pt x="459" y="1710"/>
                  </a:cubicBezTo>
                  <a:cubicBezTo>
                    <a:pt x="459" y="1810"/>
                    <a:pt x="409" y="1859"/>
                    <a:pt x="409" y="1958"/>
                  </a:cubicBezTo>
                  <a:lnTo>
                    <a:pt x="0" y="1958"/>
                  </a:lnTo>
                  <a:lnTo>
                    <a:pt x="0" y="2380"/>
                  </a:lnTo>
                  <a:cubicBezTo>
                    <a:pt x="50" y="2429"/>
                    <a:pt x="99" y="2578"/>
                    <a:pt x="149" y="2640"/>
                  </a:cubicBezTo>
                  <a:cubicBezTo>
                    <a:pt x="310" y="2690"/>
                    <a:pt x="409" y="2739"/>
                    <a:pt x="558" y="2739"/>
                  </a:cubicBezTo>
                  <a:lnTo>
                    <a:pt x="769" y="2739"/>
                  </a:lnTo>
                  <a:cubicBezTo>
                    <a:pt x="818" y="2739"/>
                    <a:pt x="930" y="2789"/>
                    <a:pt x="979" y="2789"/>
                  </a:cubicBezTo>
                  <a:cubicBezTo>
                    <a:pt x="1029" y="2789"/>
                    <a:pt x="1079" y="2838"/>
                    <a:pt x="1178" y="2838"/>
                  </a:cubicBezTo>
                  <a:lnTo>
                    <a:pt x="2169" y="2838"/>
                  </a:lnTo>
                  <a:lnTo>
                    <a:pt x="2169" y="2578"/>
                  </a:lnTo>
                  <a:cubicBezTo>
                    <a:pt x="2169" y="2528"/>
                    <a:pt x="2268" y="2479"/>
                    <a:pt x="2268" y="2429"/>
                  </a:cubicBezTo>
                  <a:cubicBezTo>
                    <a:pt x="2417" y="2429"/>
                    <a:pt x="2529" y="2380"/>
                    <a:pt x="2677" y="2380"/>
                  </a:cubicBezTo>
                  <a:cubicBezTo>
                    <a:pt x="2727" y="2380"/>
                    <a:pt x="2789" y="2429"/>
                    <a:pt x="2888" y="2429"/>
                  </a:cubicBezTo>
                  <a:lnTo>
                    <a:pt x="3099" y="2429"/>
                  </a:lnTo>
                  <a:cubicBezTo>
                    <a:pt x="3099" y="2528"/>
                    <a:pt x="3099" y="2578"/>
                    <a:pt x="3148" y="2690"/>
                  </a:cubicBezTo>
                  <a:cubicBezTo>
                    <a:pt x="3148" y="2739"/>
                    <a:pt x="3099" y="2838"/>
                    <a:pt x="3148" y="2888"/>
                  </a:cubicBezTo>
                  <a:cubicBezTo>
                    <a:pt x="3148" y="2999"/>
                    <a:pt x="3248" y="2999"/>
                    <a:pt x="3297" y="3099"/>
                  </a:cubicBezTo>
                  <a:cubicBezTo>
                    <a:pt x="3347" y="3148"/>
                    <a:pt x="3409" y="3260"/>
                    <a:pt x="3458" y="3309"/>
                  </a:cubicBezTo>
                  <a:cubicBezTo>
                    <a:pt x="3557" y="3309"/>
                    <a:pt x="3607" y="3408"/>
                    <a:pt x="3657" y="3458"/>
                  </a:cubicBezTo>
                  <a:cubicBezTo>
                    <a:pt x="3731" y="3458"/>
                    <a:pt x="3778" y="3436"/>
                    <a:pt x="3815" y="3436"/>
                  </a:cubicBezTo>
                  <a:cubicBezTo>
                    <a:pt x="3834" y="3436"/>
                    <a:pt x="3851" y="3441"/>
                    <a:pt x="3867" y="3458"/>
                  </a:cubicBezTo>
                  <a:cubicBezTo>
                    <a:pt x="3900" y="3458"/>
                    <a:pt x="3961" y="3436"/>
                    <a:pt x="4012" y="3436"/>
                  </a:cubicBezTo>
                  <a:cubicBezTo>
                    <a:pt x="4038" y="3436"/>
                    <a:pt x="4061" y="3441"/>
                    <a:pt x="4078" y="3458"/>
                  </a:cubicBezTo>
                  <a:cubicBezTo>
                    <a:pt x="4177" y="3458"/>
                    <a:pt x="4227" y="3508"/>
                    <a:pt x="4276" y="3570"/>
                  </a:cubicBezTo>
                  <a:cubicBezTo>
                    <a:pt x="4338" y="3570"/>
                    <a:pt x="4437" y="3619"/>
                    <a:pt x="4487" y="3619"/>
                  </a:cubicBezTo>
                  <a:cubicBezTo>
                    <a:pt x="4537" y="3669"/>
                    <a:pt x="4586" y="3768"/>
                    <a:pt x="4648" y="3817"/>
                  </a:cubicBezTo>
                  <a:cubicBezTo>
                    <a:pt x="4698" y="3929"/>
                    <a:pt x="4747" y="3929"/>
                    <a:pt x="4846" y="3979"/>
                  </a:cubicBezTo>
                  <a:cubicBezTo>
                    <a:pt x="4846" y="4028"/>
                    <a:pt x="4846" y="4127"/>
                    <a:pt x="4896" y="4189"/>
                  </a:cubicBezTo>
                  <a:lnTo>
                    <a:pt x="4846" y="4388"/>
                  </a:lnTo>
                  <a:lnTo>
                    <a:pt x="4437" y="4388"/>
                  </a:lnTo>
                  <a:cubicBezTo>
                    <a:pt x="4338" y="4388"/>
                    <a:pt x="4276" y="4338"/>
                    <a:pt x="4177" y="4338"/>
                  </a:cubicBezTo>
                  <a:lnTo>
                    <a:pt x="3768" y="4338"/>
                  </a:lnTo>
                  <a:cubicBezTo>
                    <a:pt x="3663" y="4338"/>
                    <a:pt x="3573" y="4350"/>
                    <a:pt x="3483" y="4350"/>
                  </a:cubicBezTo>
                  <a:cubicBezTo>
                    <a:pt x="3393" y="4350"/>
                    <a:pt x="3303" y="4338"/>
                    <a:pt x="3198" y="4288"/>
                  </a:cubicBezTo>
                  <a:cubicBezTo>
                    <a:pt x="3099" y="4288"/>
                    <a:pt x="3037" y="4239"/>
                    <a:pt x="2987" y="4189"/>
                  </a:cubicBezTo>
                  <a:cubicBezTo>
                    <a:pt x="2938" y="4189"/>
                    <a:pt x="2987" y="4028"/>
                    <a:pt x="2938" y="3979"/>
                  </a:cubicBezTo>
                  <a:cubicBezTo>
                    <a:pt x="2905" y="3979"/>
                    <a:pt x="2850" y="4001"/>
                    <a:pt x="2798" y="4001"/>
                  </a:cubicBezTo>
                  <a:cubicBezTo>
                    <a:pt x="2772" y="4001"/>
                    <a:pt x="2748" y="3995"/>
                    <a:pt x="2727" y="3979"/>
                  </a:cubicBezTo>
                  <a:cubicBezTo>
                    <a:pt x="2578" y="3979"/>
                    <a:pt x="2479" y="3979"/>
                    <a:pt x="2318" y="3929"/>
                  </a:cubicBezTo>
                  <a:cubicBezTo>
                    <a:pt x="2169" y="3929"/>
                    <a:pt x="2058" y="3879"/>
                    <a:pt x="1859" y="3879"/>
                  </a:cubicBezTo>
                  <a:cubicBezTo>
                    <a:pt x="1649" y="3879"/>
                    <a:pt x="1488" y="3979"/>
                    <a:pt x="1289" y="4028"/>
                  </a:cubicBezTo>
                  <a:cubicBezTo>
                    <a:pt x="1339" y="4189"/>
                    <a:pt x="1339" y="4288"/>
                    <a:pt x="1438" y="4437"/>
                  </a:cubicBezTo>
                  <a:cubicBezTo>
                    <a:pt x="1438" y="4549"/>
                    <a:pt x="1550" y="4549"/>
                    <a:pt x="1599" y="4598"/>
                  </a:cubicBezTo>
                  <a:cubicBezTo>
                    <a:pt x="1698" y="4648"/>
                    <a:pt x="1797" y="4697"/>
                    <a:pt x="1797" y="4809"/>
                  </a:cubicBezTo>
                  <a:cubicBezTo>
                    <a:pt x="1797" y="4908"/>
                    <a:pt x="1698" y="4908"/>
                    <a:pt x="1698" y="5007"/>
                  </a:cubicBezTo>
                  <a:cubicBezTo>
                    <a:pt x="1550" y="5007"/>
                    <a:pt x="1438" y="5007"/>
                    <a:pt x="1339" y="5057"/>
                  </a:cubicBezTo>
                  <a:cubicBezTo>
                    <a:pt x="1240" y="5057"/>
                    <a:pt x="1178" y="5168"/>
                    <a:pt x="1128" y="5218"/>
                  </a:cubicBezTo>
                  <a:cubicBezTo>
                    <a:pt x="1029" y="5268"/>
                    <a:pt x="930" y="5367"/>
                    <a:pt x="930" y="5528"/>
                  </a:cubicBezTo>
                  <a:cubicBezTo>
                    <a:pt x="930" y="5627"/>
                    <a:pt x="930" y="5739"/>
                    <a:pt x="1029" y="5788"/>
                  </a:cubicBezTo>
                  <a:cubicBezTo>
                    <a:pt x="1093" y="5852"/>
                    <a:pt x="1168" y="5870"/>
                    <a:pt x="1249" y="5870"/>
                  </a:cubicBezTo>
                  <a:cubicBezTo>
                    <a:pt x="1358" y="5870"/>
                    <a:pt x="1479" y="5838"/>
                    <a:pt x="1599" y="5838"/>
                  </a:cubicBezTo>
                  <a:cubicBezTo>
                    <a:pt x="1797" y="5887"/>
                    <a:pt x="1909" y="5986"/>
                    <a:pt x="2008" y="6048"/>
                  </a:cubicBezTo>
                  <a:cubicBezTo>
                    <a:pt x="2268" y="6197"/>
                    <a:pt x="2318" y="6507"/>
                    <a:pt x="2578" y="6507"/>
                  </a:cubicBezTo>
                  <a:cubicBezTo>
                    <a:pt x="2677" y="6507"/>
                    <a:pt x="2677" y="6408"/>
                    <a:pt x="2789" y="6296"/>
                  </a:cubicBezTo>
                  <a:cubicBezTo>
                    <a:pt x="2938" y="6148"/>
                    <a:pt x="2987" y="6048"/>
                    <a:pt x="3198" y="5986"/>
                  </a:cubicBezTo>
                  <a:lnTo>
                    <a:pt x="3818" y="5986"/>
                  </a:lnTo>
                  <a:lnTo>
                    <a:pt x="3818" y="5317"/>
                  </a:lnTo>
                  <a:cubicBezTo>
                    <a:pt x="3557" y="5317"/>
                    <a:pt x="3458" y="5317"/>
                    <a:pt x="3248" y="5268"/>
                  </a:cubicBezTo>
                  <a:cubicBezTo>
                    <a:pt x="3215" y="5251"/>
                    <a:pt x="3187" y="5246"/>
                    <a:pt x="3163" y="5246"/>
                  </a:cubicBezTo>
                  <a:cubicBezTo>
                    <a:pt x="3114" y="5246"/>
                    <a:pt x="3078" y="5268"/>
                    <a:pt x="3037" y="5268"/>
                  </a:cubicBezTo>
                  <a:cubicBezTo>
                    <a:pt x="2938" y="5218"/>
                    <a:pt x="2987" y="5057"/>
                    <a:pt x="2938" y="5057"/>
                  </a:cubicBezTo>
                  <a:cubicBezTo>
                    <a:pt x="2921" y="5040"/>
                    <a:pt x="2899" y="5035"/>
                    <a:pt x="2875" y="5035"/>
                  </a:cubicBezTo>
                  <a:cubicBezTo>
                    <a:pt x="2826" y="5035"/>
                    <a:pt x="2768" y="5057"/>
                    <a:pt x="2727" y="5057"/>
                  </a:cubicBezTo>
                  <a:cubicBezTo>
                    <a:pt x="2677" y="5057"/>
                    <a:pt x="2578" y="5007"/>
                    <a:pt x="2529" y="5007"/>
                  </a:cubicBezTo>
                  <a:lnTo>
                    <a:pt x="2628" y="4809"/>
                  </a:lnTo>
                  <a:lnTo>
                    <a:pt x="2987" y="4809"/>
                  </a:lnTo>
                  <a:cubicBezTo>
                    <a:pt x="3099" y="4809"/>
                    <a:pt x="3148" y="4809"/>
                    <a:pt x="3248" y="4859"/>
                  </a:cubicBezTo>
                  <a:cubicBezTo>
                    <a:pt x="3297" y="4908"/>
                    <a:pt x="3347" y="4958"/>
                    <a:pt x="3409" y="5007"/>
                  </a:cubicBezTo>
                  <a:cubicBezTo>
                    <a:pt x="3508" y="5007"/>
                    <a:pt x="3557" y="5057"/>
                    <a:pt x="3607" y="5119"/>
                  </a:cubicBezTo>
                  <a:lnTo>
                    <a:pt x="3818" y="5119"/>
                  </a:lnTo>
                  <a:cubicBezTo>
                    <a:pt x="3917" y="5119"/>
                    <a:pt x="3966" y="5168"/>
                    <a:pt x="4078" y="5168"/>
                  </a:cubicBezTo>
                  <a:lnTo>
                    <a:pt x="4487" y="5168"/>
                  </a:lnTo>
                  <a:cubicBezTo>
                    <a:pt x="4568" y="5168"/>
                    <a:pt x="4633" y="5156"/>
                    <a:pt x="4696" y="5156"/>
                  </a:cubicBezTo>
                  <a:cubicBezTo>
                    <a:pt x="4760" y="5156"/>
                    <a:pt x="4822" y="5168"/>
                    <a:pt x="4896" y="5218"/>
                  </a:cubicBezTo>
                  <a:cubicBezTo>
                    <a:pt x="5008" y="5268"/>
                    <a:pt x="5107" y="5367"/>
                    <a:pt x="5107" y="5528"/>
                  </a:cubicBezTo>
                  <a:lnTo>
                    <a:pt x="5107" y="5577"/>
                  </a:lnTo>
                  <a:cubicBezTo>
                    <a:pt x="5057" y="5677"/>
                    <a:pt x="4896" y="5677"/>
                    <a:pt x="4896" y="5739"/>
                  </a:cubicBezTo>
                  <a:cubicBezTo>
                    <a:pt x="4846" y="5838"/>
                    <a:pt x="4896" y="5887"/>
                    <a:pt x="4896" y="5937"/>
                  </a:cubicBezTo>
                  <a:cubicBezTo>
                    <a:pt x="4846" y="6048"/>
                    <a:pt x="4698" y="6048"/>
                    <a:pt x="4698" y="6148"/>
                  </a:cubicBezTo>
                  <a:lnTo>
                    <a:pt x="4698" y="6247"/>
                  </a:lnTo>
                  <a:cubicBezTo>
                    <a:pt x="4698" y="6358"/>
                    <a:pt x="4797" y="6408"/>
                    <a:pt x="4846" y="6457"/>
                  </a:cubicBezTo>
                  <a:cubicBezTo>
                    <a:pt x="4896" y="6557"/>
                    <a:pt x="4958" y="6557"/>
                    <a:pt x="5057" y="6668"/>
                  </a:cubicBezTo>
                  <a:cubicBezTo>
                    <a:pt x="5057" y="6718"/>
                    <a:pt x="5156" y="6767"/>
                    <a:pt x="5156" y="6866"/>
                  </a:cubicBezTo>
                  <a:lnTo>
                    <a:pt x="5156" y="7437"/>
                  </a:lnTo>
                  <a:lnTo>
                    <a:pt x="4586" y="7437"/>
                  </a:lnTo>
                  <a:cubicBezTo>
                    <a:pt x="4487" y="7437"/>
                    <a:pt x="4437" y="7387"/>
                    <a:pt x="4388" y="7387"/>
                  </a:cubicBezTo>
                  <a:cubicBezTo>
                    <a:pt x="4338" y="7437"/>
                    <a:pt x="4276" y="7486"/>
                    <a:pt x="4177" y="7536"/>
                  </a:cubicBezTo>
                  <a:cubicBezTo>
                    <a:pt x="4078" y="7598"/>
                    <a:pt x="4128" y="7746"/>
                    <a:pt x="4028" y="7746"/>
                  </a:cubicBezTo>
                  <a:cubicBezTo>
                    <a:pt x="4008" y="7763"/>
                    <a:pt x="3983" y="7768"/>
                    <a:pt x="3957" y="7768"/>
                  </a:cubicBezTo>
                  <a:cubicBezTo>
                    <a:pt x="3906" y="7768"/>
                    <a:pt x="3851" y="7746"/>
                    <a:pt x="3818" y="7746"/>
                  </a:cubicBezTo>
                  <a:lnTo>
                    <a:pt x="3557" y="7746"/>
                  </a:lnTo>
                  <a:cubicBezTo>
                    <a:pt x="3508" y="7746"/>
                    <a:pt x="3458" y="7697"/>
                    <a:pt x="3409" y="7647"/>
                  </a:cubicBezTo>
                  <a:cubicBezTo>
                    <a:pt x="3297" y="7647"/>
                    <a:pt x="3248" y="7746"/>
                    <a:pt x="3148" y="7746"/>
                  </a:cubicBezTo>
                  <a:lnTo>
                    <a:pt x="3148" y="8726"/>
                  </a:lnTo>
                  <a:cubicBezTo>
                    <a:pt x="3037" y="8676"/>
                    <a:pt x="2987" y="8676"/>
                    <a:pt x="2888" y="8676"/>
                  </a:cubicBezTo>
                  <a:cubicBezTo>
                    <a:pt x="2789" y="8626"/>
                    <a:pt x="2727" y="8577"/>
                    <a:pt x="2628" y="8577"/>
                  </a:cubicBezTo>
                  <a:cubicBezTo>
                    <a:pt x="2529" y="8577"/>
                    <a:pt x="2578" y="8726"/>
                    <a:pt x="2479" y="8775"/>
                  </a:cubicBezTo>
                  <a:cubicBezTo>
                    <a:pt x="2417" y="8775"/>
                    <a:pt x="2368" y="8837"/>
                    <a:pt x="2268" y="8887"/>
                  </a:cubicBezTo>
                  <a:cubicBezTo>
                    <a:pt x="2219" y="8887"/>
                    <a:pt x="2107" y="8887"/>
                    <a:pt x="2058" y="8936"/>
                  </a:cubicBezTo>
                  <a:cubicBezTo>
                    <a:pt x="2008" y="8936"/>
                    <a:pt x="1909" y="8936"/>
                    <a:pt x="1859" y="8986"/>
                  </a:cubicBezTo>
                  <a:cubicBezTo>
                    <a:pt x="1748" y="9035"/>
                    <a:pt x="1797" y="9197"/>
                    <a:pt x="1797" y="9296"/>
                  </a:cubicBezTo>
                  <a:lnTo>
                    <a:pt x="1797" y="9395"/>
                  </a:lnTo>
                  <a:cubicBezTo>
                    <a:pt x="1797" y="9506"/>
                    <a:pt x="1909" y="9606"/>
                    <a:pt x="1909" y="9655"/>
                  </a:cubicBezTo>
                  <a:cubicBezTo>
                    <a:pt x="1959" y="9767"/>
                    <a:pt x="2008" y="9866"/>
                    <a:pt x="2058" y="9915"/>
                  </a:cubicBezTo>
                  <a:cubicBezTo>
                    <a:pt x="2107" y="9965"/>
                    <a:pt x="2219" y="9965"/>
                    <a:pt x="2268" y="9965"/>
                  </a:cubicBezTo>
                  <a:cubicBezTo>
                    <a:pt x="2318" y="10015"/>
                    <a:pt x="2417" y="10015"/>
                    <a:pt x="2479" y="10015"/>
                  </a:cubicBezTo>
                  <a:cubicBezTo>
                    <a:pt x="2578" y="10077"/>
                    <a:pt x="2578" y="10126"/>
                    <a:pt x="2677" y="10176"/>
                  </a:cubicBezTo>
                  <a:cubicBezTo>
                    <a:pt x="2727" y="10225"/>
                    <a:pt x="2839" y="10225"/>
                    <a:pt x="2888" y="10275"/>
                  </a:cubicBezTo>
                  <a:cubicBezTo>
                    <a:pt x="2938" y="10386"/>
                    <a:pt x="2938" y="10535"/>
                    <a:pt x="2987" y="10696"/>
                  </a:cubicBezTo>
                  <a:cubicBezTo>
                    <a:pt x="2839" y="10696"/>
                    <a:pt x="2677" y="10696"/>
                    <a:pt x="2578" y="10795"/>
                  </a:cubicBezTo>
                  <a:cubicBezTo>
                    <a:pt x="2479" y="10845"/>
                    <a:pt x="2417" y="10944"/>
                    <a:pt x="2417" y="11056"/>
                  </a:cubicBezTo>
                  <a:cubicBezTo>
                    <a:pt x="2417" y="11316"/>
                    <a:pt x="2578" y="11415"/>
                    <a:pt x="2677" y="11564"/>
                  </a:cubicBezTo>
                  <a:cubicBezTo>
                    <a:pt x="2789" y="11725"/>
                    <a:pt x="2789" y="11824"/>
                    <a:pt x="2888" y="11985"/>
                  </a:cubicBezTo>
                  <a:cubicBezTo>
                    <a:pt x="2938" y="12035"/>
                    <a:pt x="2938" y="12134"/>
                    <a:pt x="2987" y="12184"/>
                  </a:cubicBezTo>
                  <a:cubicBezTo>
                    <a:pt x="3037" y="12246"/>
                    <a:pt x="3148" y="12246"/>
                    <a:pt x="3297" y="12246"/>
                  </a:cubicBezTo>
                  <a:cubicBezTo>
                    <a:pt x="3409" y="12246"/>
                    <a:pt x="3458" y="12246"/>
                    <a:pt x="3557" y="12184"/>
                  </a:cubicBezTo>
                  <a:cubicBezTo>
                    <a:pt x="3657" y="12134"/>
                    <a:pt x="3657" y="11985"/>
                    <a:pt x="3719" y="11985"/>
                  </a:cubicBezTo>
                  <a:cubicBezTo>
                    <a:pt x="3752" y="11969"/>
                    <a:pt x="3779" y="11963"/>
                    <a:pt x="3803" y="11963"/>
                  </a:cubicBezTo>
                  <a:cubicBezTo>
                    <a:pt x="3851" y="11963"/>
                    <a:pt x="3884" y="11985"/>
                    <a:pt x="3917" y="11985"/>
                  </a:cubicBezTo>
                  <a:lnTo>
                    <a:pt x="4128" y="11985"/>
                  </a:lnTo>
                  <a:cubicBezTo>
                    <a:pt x="4227" y="11985"/>
                    <a:pt x="4276" y="12035"/>
                    <a:pt x="4338" y="12084"/>
                  </a:cubicBezTo>
                  <a:lnTo>
                    <a:pt x="4338" y="12295"/>
                  </a:lnTo>
                  <a:cubicBezTo>
                    <a:pt x="4338" y="12345"/>
                    <a:pt x="4338" y="12444"/>
                    <a:pt x="4276" y="12493"/>
                  </a:cubicBezTo>
                  <a:cubicBezTo>
                    <a:pt x="4265" y="12508"/>
                    <a:pt x="4251" y="12513"/>
                    <a:pt x="4236" y="12513"/>
                  </a:cubicBezTo>
                  <a:cubicBezTo>
                    <a:pt x="4197" y="12513"/>
                    <a:pt x="4149" y="12480"/>
                    <a:pt x="4111" y="12480"/>
                  </a:cubicBezTo>
                  <a:cubicBezTo>
                    <a:pt x="4099" y="12480"/>
                    <a:pt x="4088" y="12484"/>
                    <a:pt x="4078" y="12493"/>
                  </a:cubicBezTo>
                  <a:cubicBezTo>
                    <a:pt x="4028" y="12493"/>
                    <a:pt x="3917" y="12493"/>
                    <a:pt x="3867" y="12605"/>
                  </a:cubicBezTo>
                  <a:cubicBezTo>
                    <a:pt x="3867" y="12655"/>
                    <a:pt x="3917" y="12704"/>
                    <a:pt x="3867" y="12803"/>
                  </a:cubicBezTo>
                  <a:cubicBezTo>
                    <a:pt x="3867" y="12865"/>
                    <a:pt x="3818" y="12915"/>
                    <a:pt x="3768" y="12964"/>
                  </a:cubicBezTo>
                  <a:cubicBezTo>
                    <a:pt x="3719" y="13113"/>
                    <a:pt x="3557" y="13113"/>
                    <a:pt x="3557" y="13225"/>
                  </a:cubicBezTo>
                  <a:cubicBezTo>
                    <a:pt x="3557" y="13324"/>
                    <a:pt x="3607" y="13423"/>
                    <a:pt x="3607" y="13535"/>
                  </a:cubicBezTo>
                  <a:cubicBezTo>
                    <a:pt x="3657" y="13683"/>
                    <a:pt x="3719" y="13795"/>
                    <a:pt x="3768" y="13944"/>
                  </a:cubicBezTo>
                  <a:cubicBezTo>
                    <a:pt x="3818" y="13993"/>
                    <a:pt x="3867" y="14105"/>
                    <a:pt x="3917" y="14154"/>
                  </a:cubicBezTo>
                  <a:cubicBezTo>
                    <a:pt x="3933" y="14171"/>
                    <a:pt x="3957" y="14176"/>
                    <a:pt x="3983" y="14176"/>
                  </a:cubicBezTo>
                  <a:cubicBezTo>
                    <a:pt x="4034" y="14176"/>
                    <a:pt x="4095" y="14154"/>
                    <a:pt x="4128" y="14154"/>
                  </a:cubicBezTo>
                  <a:lnTo>
                    <a:pt x="4338" y="14154"/>
                  </a:lnTo>
                  <a:cubicBezTo>
                    <a:pt x="4437" y="14105"/>
                    <a:pt x="4487" y="14043"/>
                    <a:pt x="4537" y="13993"/>
                  </a:cubicBezTo>
                  <a:cubicBezTo>
                    <a:pt x="4586" y="13944"/>
                    <a:pt x="4648" y="13844"/>
                    <a:pt x="4698" y="13795"/>
                  </a:cubicBezTo>
                  <a:cubicBezTo>
                    <a:pt x="4747" y="13733"/>
                    <a:pt x="4747" y="13634"/>
                    <a:pt x="4797" y="13584"/>
                  </a:cubicBezTo>
                  <a:cubicBezTo>
                    <a:pt x="4846" y="13584"/>
                    <a:pt x="4896" y="13535"/>
                    <a:pt x="5008" y="13535"/>
                  </a:cubicBezTo>
                  <a:cubicBezTo>
                    <a:pt x="5107" y="13535"/>
                    <a:pt x="5156" y="13584"/>
                    <a:pt x="5268" y="13584"/>
                  </a:cubicBezTo>
                  <a:lnTo>
                    <a:pt x="5268" y="14415"/>
                  </a:lnTo>
                  <a:cubicBezTo>
                    <a:pt x="5206" y="14464"/>
                    <a:pt x="5206" y="14563"/>
                    <a:pt x="5156" y="14613"/>
                  </a:cubicBezTo>
                  <a:cubicBezTo>
                    <a:pt x="5057" y="14613"/>
                    <a:pt x="5008" y="14613"/>
                    <a:pt x="4958" y="14662"/>
                  </a:cubicBezTo>
                  <a:cubicBezTo>
                    <a:pt x="4846" y="14662"/>
                    <a:pt x="4797" y="14774"/>
                    <a:pt x="4747" y="14774"/>
                  </a:cubicBezTo>
                  <a:cubicBezTo>
                    <a:pt x="4648" y="14824"/>
                    <a:pt x="4586" y="14873"/>
                    <a:pt x="4537" y="14923"/>
                  </a:cubicBezTo>
                  <a:cubicBezTo>
                    <a:pt x="4487" y="15034"/>
                    <a:pt x="4487" y="15133"/>
                    <a:pt x="4487" y="15233"/>
                  </a:cubicBezTo>
                  <a:cubicBezTo>
                    <a:pt x="4487" y="15394"/>
                    <a:pt x="4537" y="15443"/>
                    <a:pt x="4586" y="15542"/>
                  </a:cubicBezTo>
                  <a:cubicBezTo>
                    <a:pt x="4648" y="15592"/>
                    <a:pt x="4747" y="15654"/>
                    <a:pt x="4797" y="15704"/>
                  </a:cubicBezTo>
                  <a:cubicBezTo>
                    <a:pt x="4846" y="15753"/>
                    <a:pt x="4896" y="15803"/>
                    <a:pt x="5008" y="15902"/>
                  </a:cubicBezTo>
                  <a:cubicBezTo>
                    <a:pt x="5156" y="16113"/>
                    <a:pt x="5268" y="16323"/>
                    <a:pt x="5417" y="16522"/>
                  </a:cubicBezTo>
                  <a:cubicBezTo>
                    <a:pt x="5466" y="16584"/>
                    <a:pt x="5578" y="16584"/>
                    <a:pt x="5627" y="16633"/>
                  </a:cubicBezTo>
                  <a:cubicBezTo>
                    <a:pt x="5677" y="16732"/>
                    <a:pt x="5726" y="16782"/>
                    <a:pt x="5726" y="16831"/>
                  </a:cubicBezTo>
                  <a:cubicBezTo>
                    <a:pt x="5776" y="16943"/>
                    <a:pt x="5726" y="16993"/>
                    <a:pt x="5726" y="17042"/>
                  </a:cubicBezTo>
                  <a:cubicBezTo>
                    <a:pt x="5776" y="17203"/>
                    <a:pt x="5937" y="17302"/>
                    <a:pt x="5987" y="17451"/>
                  </a:cubicBezTo>
                  <a:cubicBezTo>
                    <a:pt x="6036" y="17563"/>
                    <a:pt x="6036" y="17711"/>
                    <a:pt x="6086" y="17873"/>
                  </a:cubicBezTo>
                  <a:cubicBezTo>
                    <a:pt x="6135" y="18021"/>
                    <a:pt x="6346" y="18133"/>
                    <a:pt x="6507" y="18232"/>
                  </a:cubicBezTo>
                  <a:cubicBezTo>
                    <a:pt x="6557" y="18232"/>
                    <a:pt x="6656" y="18232"/>
                    <a:pt x="6706" y="18331"/>
                  </a:cubicBezTo>
                  <a:cubicBezTo>
                    <a:pt x="6755" y="18381"/>
                    <a:pt x="6817" y="18443"/>
                    <a:pt x="6867" y="18492"/>
                  </a:cubicBezTo>
                  <a:cubicBezTo>
                    <a:pt x="6916" y="18641"/>
                    <a:pt x="6755" y="18802"/>
                    <a:pt x="6867" y="18901"/>
                  </a:cubicBezTo>
                  <a:cubicBezTo>
                    <a:pt x="6867" y="19000"/>
                    <a:pt x="6916" y="19062"/>
                    <a:pt x="7015" y="19112"/>
                  </a:cubicBezTo>
                  <a:cubicBezTo>
                    <a:pt x="7177" y="19261"/>
                    <a:pt x="7375" y="19261"/>
                    <a:pt x="7586" y="19310"/>
                  </a:cubicBezTo>
                  <a:cubicBezTo>
                    <a:pt x="7796" y="19372"/>
                    <a:pt x="7846" y="19521"/>
                    <a:pt x="7995" y="19620"/>
                  </a:cubicBezTo>
                  <a:cubicBezTo>
                    <a:pt x="8057" y="19682"/>
                    <a:pt x="8057" y="19781"/>
                    <a:pt x="8156" y="19831"/>
                  </a:cubicBezTo>
                  <a:lnTo>
                    <a:pt x="8565" y="19831"/>
                  </a:lnTo>
                  <a:cubicBezTo>
                    <a:pt x="8614" y="19831"/>
                    <a:pt x="8676" y="19732"/>
                    <a:pt x="8775" y="19732"/>
                  </a:cubicBezTo>
                  <a:cubicBezTo>
                    <a:pt x="8875" y="19682"/>
                    <a:pt x="8924" y="19682"/>
                    <a:pt x="9036" y="19682"/>
                  </a:cubicBezTo>
                  <a:lnTo>
                    <a:pt x="9135" y="19682"/>
                  </a:lnTo>
                  <a:cubicBezTo>
                    <a:pt x="9234" y="19682"/>
                    <a:pt x="9296" y="19732"/>
                    <a:pt x="9346" y="19732"/>
                  </a:cubicBezTo>
                  <a:cubicBezTo>
                    <a:pt x="9379" y="19732"/>
                    <a:pt x="9434" y="19710"/>
                    <a:pt x="9481" y="19710"/>
                  </a:cubicBezTo>
                  <a:cubicBezTo>
                    <a:pt x="9505" y="19710"/>
                    <a:pt x="9527" y="19715"/>
                    <a:pt x="9544" y="19732"/>
                  </a:cubicBezTo>
                  <a:cubicBezTo>
                    <a:pt x="9606" y="19732"/>
                    <a:pt x="9606" y="19831"/>
                    <a:pt x="9606" y="19930"/>
                  </a:cubicBezTo>
                  <a:cubicBezTo>
                    <a:pt x="9655" y="19992"/>
                    <a:pt x="9655" y="20042"/>
                    <a:pt x="9655" y="20141"/>
                  </a:cubicBezTo>
                  <a:cubicBezTo>
                    <a:pt x="9705" y="20240"/>
                    <a:pt x="9804" y="20240"/>
                    <a:pt x="9916" y="20302"/>
                  </a:cubicBezTo>
                  <a:cubicBezTo>
                    <a:pt x="9965" y="20351"/>
                    <a:pt x="10064" y="20401"/>
                    <a:pt x="10164" y="20401"/>
                  </a:cubicBezTo>
                  <a:cubicBezTo>
                    <a:pt x="10217" y="20417"/>
                    <a:pt x="10264" y="20423"/>
                    <a:pt x="10309" y="20423"/>
                  </a:cubicBezTo>
                  <a:cubicBezTo>
                    <a:pt x="10398" y="20423"/>
                    <a:pt x="10478" y="20401"/>
                    <a:pt x="10585" y="20401"/>
                  </a:cubicBezTo>
                  <a:cubicBezTo>
                    <a:pt x="10684" y="20451"/>
                    <a:pt x="10684" y="20550"/>
                    <a:pt x="10734" y="20612"/>
                  </a:cubicBezTo>
                  <a:cubicBezTo>
                    <a:pt x="10783" y="20661"/>
                    <a:pt x="10783" y="20760"/>
                    <a:pt x="10783" y="20810"/>
                  </a:cubicBezTo>
                  <a:cubicBezTo>
                    <a:pt x="10845" y="20922"/>
                    <a:pt x="10895" y="21021"/>
                    <a:pt x="10994" y="21021"/>
                  </a:cubicBezTo>
                  <a:cubicBezTo>
                    <a:pt x="11048" y="21037"/>
                    <a:pt x="11095" y="21043"/>
                    <a:pt x="11139" y="21043"/>
                  </a:cubicBezTo>
                  <a:cubicBezTo>
                    <a:pt x="11227" y="21043"/>
                    <a:pt x="11304" y="21021"/>
                    <a:pt x="11403" y="21021"/>
                  </a:cubicBezTo>
                  <a:cubicBezTo>
                    <a:pt x="11510" y="21021"/>
                    <a:pt x="11590" y="21043"/>
                    <a:pt x="11679" y="21043"/>
                  </a:cubicBezTo>
                  <a:cubicBezTo>
                    <a:pt x="11724" y="21043"/>
                    <a:pt x="11771" y="21037"/>
                    <a:pt x="11824" y="21021"/>
                  </a:cubicBezTo>
                  <a:cubicBezTo>
                    <a:pt x="11924" y="21021"/>
                    <a:pt x="11924" y="20922"/>
                    <a:pt x="12023" y="20860"/>
                  </a:cubicBezTo>
                  <a:cubicBezTo>
                    <a:pt x="12085" y="20810"/>
                    <a:pt x="12134" y="20810"/>
                    <a:pt x="12233" y="20760"/>
                  </a:cubicBezTo>
                  <a:cubicBezTo>
                    <a:pt x="12283" y="20711"/>
                    <a:pt x="12395" y="20711"/>
                    <a:pt x="12444" y="20612"/>
                  </a:cubicBezTo>
                  <a:lnTo>
                    <a:pt x="12444" y="20401"/>
                  </a:lnTo>
                  <a:lnTo>
                    <a:pt x="12444" y="20190"/>
                  </a:lnTo>
                  <a:cubicBezTo>
                    <a:pt x="12444" y="19880"/>
                    <a:pt x="12395" y="19682"/>
                    <a:pt x="12543" y="19422"/>
                  </a:cubicBezTo>
                  <a:cubicBezTo>
                    <a:pt x="12642" y="19261"/>
                    <a:pt x="12804" y="19211"/>
                    <a:pt x="12903" y="19062"/>
                  </a:cubicBezTo>
                  <a:cubicBezTo>
                    <a:pt x="12952" y="19000"/>
                    <a:pt x="13014" y="18951"/>
                    <a:pt x="13014" y="18852"/>
                  </a:cubicBezTo>
                  <a:cubicBezTo>
                    <a:pt x="13064" y="18753"/>
                    <a:pt x="13113" y="18691"/>
                    <a:pt x="13113" y="18542"/>
                  </a:cubicBezTo>
                  <a:cubicBezTo>
                    <a:pt x="13113" y="18443"/>
                    <a:pt x="13064" y="18381"/>
                    <a:pt x="13064" y="18282"/>
                  </a:cubicBezTo>
                  <a:cubicBezTo>
                    <a:pt x="13064" y="18182"/>
                    <a:pt x="13014" y="18133"/>
                    <a:pt x="13014" y="18071"/>
                  </a:cubicBezTo>
                  <a:cubicBezTo>
                    <a:pt x="13014" y="17972"/>
                    <a:pt x="13064" y="17922"/>
                    <a:pt x="13064" y="17873"/>
                  </a:cubicBezTo>
                  <a:cubicBezTo>
                    <a:pt x="13064" y="17711"/>
                    <a:pt x="13064" y="17563"/>
                    <a:pt x="13014" y="17451"/>
                  </a:cubicBezTo>
                  <a:cubicBezTo>
                    <a:pt x="13014" y="17352"/>
                    <a:pt x="12853" y="17402"/>
                    <a:pt x="12804" y="17302"/>
                  </a:cubicBezTo>
                  <a:cubicBezTo>
                    <a:pt x="12804" y="17253"/>
                    <a:pt x="12754" y="17203"/>
                    <a:pt x="12704" y="17092"/>
                  </a:cubicBezTo>
                  <a:cubicBezTo>
                    <a:pt x="12704" y="17042"/>
                    <a:pt x="12642" y="16993"/>
                    <a:pt x="12642" y="16893"/>
                  </a:cubicBezTo>
                  <a:cubicBezTo>
                    <a:pt x="12642" y="16683"/>
                    <a:pt x="12952" y="16683"/>
                    <a:pt x="13163" y="16633"/>
                  </a:cubicBezTo>
                  <a:lnTo>
                    <a:pt x="13374" y="16633"/>
                  </a:lnTo>
                  <a:cubicBezTo>
                    <a:pt x="13473" y="16633"/>
                    <a:pt x="13473" y="16584"/>
                    <a:pt x="13572" y="16584"/>
                  </a:cubicBezTo>
                  <a:lnTo>
                    <a:pt x="13993" y="16584"/>
                  </a:lnTo>
                  <a:cubicBezTo>
                    <a:pt x="13993" y="16472"/>
                    <a:pt x="13944" y="16373"/>
                    <a:pt x="13993" y="16274"/>
                  </a:cubicBezTo>
                  <a:cubicBezTo>
                    <a:pt x="13993" y="16162"/>
                    <a:pt x="13944" y="16113"/>
                    <a:pt x="13993" y="16063"/>
                  </a:cubicBezTo>
                  <a:cubicBezTo>
                    <a:pt x="14043" y="15964"/>
                    <a:pt x="14043" y="15902"/>
                    <a:pt x="14142" y="15852"/>
                  </a:cubicBezTo>
                  <a:cubicBezTo>
                    <a:pt x="14192" y="15803"/>
                    <a:pt x="14254" y="15753"/>
                    <a:pt x="14353" y="15704"/>
                  </a:cubicBezTo>
                  <a:cubicBezTo>
                    <a:pt x="14369" y="15687"/>
                    <a:pt x="14386" y="15681"/>
                    <a:pt x="14402" y="15681"/>
                  </a:cubicBezTo>
                  <a:cubicBezTo>
                    <a:pt x="14435" y="15681"/>
                    <a:pt x="14469" y="15704"/>
                    <a:pt x="14502" y="15704"/>
                  </a:cubicBezTo>
                  <a:cubicBezTo>
                    <a:pt x="14613" y="15654"/>
                    <a:pt x="14663" y="15592"/>
                    <a:pt x="14712" y="15542"/>
                  </a:cubicBezTo>
                  <a:lnTo>
                    <a:pt x="14712" y="14563"/>
                  </a:lnTo>
                  <a:cubicBezTo>
                    <a:pt x="14811" y="14464"/>
                    <a:pt x="14923" y="14415"/>
                    <a:pt x="14923" y="14303"/>
                  </a:cubicBezTo>
                  <a:cubicBezTo>
                    <a:pt x="14923" y="14204"/>
                    <a:pt x="14923" y="14105"/>
                    <a:pt x="14873" y="13993"/>
                  </a:cubicBezTo>
                  <a:cubicBezTo>
                    <a:pt x="14873" y="13894"/>
                    <a:pt x="14811" y="13844"/>
                    <a:pt x="14762" y="13795"/>
                  </a:cubicBezTo>
                  <a:cubicBezTo>
                    <a:pt x="14762" y="13733"/>
                    <a:pt x="14762" y="13634"/>
                    <a:pt x="14712" y="13584"/>
                  </a:cubicBezTo>
                  <a:cubicBezTo>
                    <a:pt x="14712" y="13535"/>
                    <a:pt x="14502" y="13584"/>
                    <a:pt x="14502" y="13485"/>
                  </a:cubicBezTo>
                  <a:cubicBezTo>
                    <a:pt x="14502" y="13373"/>
                    <a:pt x="14502" y="13274"/>
                    <a:pt x="14613" y="13175"/>
                  </a:cubicBezTo>
                  <a:cubicBezTo>
                    <a:pt x="14646" y="13175"/>
                    <a:pt x="14701" y="13197"/>
                    <a:pt x="14749" y="13197"/>
                  </a:cubicBezTo>
                  <a:cubicBezTo>
                    <a:pt x="14773" y="13197"/>
                    <a:pt x="14795" y="13192"/>
                    <a:pt x="14811" y="13175"/>
                  </a:cubicBezTo>
                  <a:cubicBezTo>
                    <a:pt x="14973" y="13175"/>
                    <a:pt x="15072" y="13175"/>
                    <a:pt x="15233" y="13113"/>
                  </a:cubicBezTo>
                  <a:cubicBezTo>
                    <a:pt x="15282" y="13113"/>
                    <a:pt x="15382" y="13064"/>
                    <a:pt x="15431" y="13014"/>
                  </a:cubicBezTo>
                  <a:cubicBezTo>
                    <a:pt x="15493" y="12964"/>
                    <a:pt x="15592" y="12964"/>
                    <a:pt x="15642" y="12865"/>
                  </a:cubicBezTo>
                  <a:cubicBezTo>
                    <a:pt x="15691" y="12803"/>
                    <a:pt x="15642" y="12754"/>
                    <a:pt x="15642" y="12704"/>
                  </a:cubicBezTo>
                  <a:lnTo>
                    <a:pt x="15642" y="12493"/>
                  </a:lnTo>
                  <a:cubicBezTo>
                    <a:pt x="15642" y="12394"/>
                    <a:pt x="15691" y="12345"/>
                    <a:pt x="15691" y="12295"/>
                  </a:cubicBezTo>
                  <a:lnTo>
                    <a:pt x="16931" y="12295"/>
                  </a:lnTo>
                  <a:cubicBezTo>
                    <a:pt x="16881" y="12084"/>
                    <a:pt x="16881" y="11936"/>
                    <a:pt x="16881" y="11725"/>
                  </a:cubicBezTo>
                  <a:cubicBezTo>
                    <a:pt x="16881" y="11675"/>
                    <a:pt x="16931" y="11626"/>
                    <a:pt x="16931" y="11514"/>
                  </a:cubicBezTo>
                  <a:lnTo>
                    <a:pt x="17600" y="11514"/>
                  </a:lnTo>
                  <a:lnTo>
                    <a:pt x="17600" y="12134"/>
                  </a:lnTo>
                  <a:lnTo>
                    <a:pt x="17600" y="12394"/>
                  </a:lnTo>
                  <a:cubicBezTo>
                    <a:pt x="17761" y="12345"/>
                    <a:pt x="17860" y="12345"/>
                    <a:pt x="18071" y="12345"/>
                  </a:cubicBezTo>
                  <a:cubicBezTo>
                    <a:pt x="18121" y="12345"/>
                    <a:pt x="18170" y="12394"/>
                    <a:pt x="18220" y="12394"/>
                  </a:cubicBezTo>
                  <a:cubicBezTo>
                    <a:pt x="18480" y="12394"/>
                    <a:pt x="18641" y="12184"/>
                    <a:pt x="18790" y="11985"/>
                  </a:cubicBezTo>
                  <a:cubicBezTo>
                    <a:pt x="18840" y="11874"/>
                    <a:pt x="18951" y="11874"/>
                    <a:pt x="19001" y="11775"/>
                  </a:cubicBezTo>
                  <a:cubicBezTo>
                    <a:pt x="19050" y="11725"/>
                    <a:pt x="19100" y="11626"/>
                    <a:pt x="19211" y="11564"/>
                  </a:cubicBezTo>
                  <a:cubicBezTo>
                    <a:pt x="19261" y="11514"/>
                    <a:pt x="19311" y="11465"/>
                    <a:pt x="19410" y="11465"/>
                  </a:cubicBezTo>
                  <a:lnTo>
                    <a:pt x="19620" y="11465"/>
                  </a:lnTo>
                  <a:cubicBezTo>
                    <a:pt x="19720" y="11465"/>
                    <a:pt x="19802" y="11487"/>
                    <a:pt x="19876" y="11487"/>
                  </a:cubicBezTo>
                  <a:cubicBezTo>
                    <a:pt x="19912" y="11487"/>
                    <a:pt x="19947" y="11481"/>
                    <a:pt x="19980" y="11465"/>
                  </a:cubicBezTo>
                  <a:cubicBezTo>
                    <a:pt x="20079" y="11465"/>
                    <a:pt x="20141" y="11415"/>
                    <a:pt x="20191" y="11366"/>
                  </a:cubicBezTo>
                  <a:cubicBezTo>
                    <a:pt x="20290" y="11366"/>
                    <a:pt x="20389" y="11366"/>
                    <a:pt x="20389" y="11316"/>
                  </a:cubicBezTo>
                  <a:cubicBezTo>
                    <a:pt x="20451" y="11254"/>
                    <a:pt x="20389" y="11204"/>
                    <a:pt x="20389" y="11105"/>
                  </a:cubicBezTo>
                  <a:lnTo>
                    <a:pt x="20500" y="10944"/>
                  </a:lnTo>
                  <a:cubicBezTo>
                    <a:pt x="20550" y="10845"/>
                    <a:pt x="20649" y="10845"/>
                    <a:pt x="20699" y="10795"/>
                  </a:cubicBezTo>
                  <a:cubicBezTo>
                    <a:pt x="20810" y="10746"/>
                    <a:pt x="20860" y="10696"/>
                    <a:pt x="20909" y="10634"/>
                  </a:cubicBezTo>
                  <a:cubicBezTo>
                    <a:pt x="20959" y="10585"/>
                    <a:pt x="21071" y="10585"/>
                    <a:pt x="21120" y="10535"/>
                  </a:cubicBezTo>
                  <a:cubicBezTo>
                    <a:pt x="21170" y="10486"/>
                    <a:pt x="21170" y="10386"/>
                    <a:pt x="21219" y="10324"/>
                  </a:cubicBezTo>
                  <a:cubicBezTo>
                    <a:pt x="21269" y="10275"/>
                    <a:pt x="21318" y="10176"/>
                    <a:pt x="21380" y="10126"/>
                  </a:cubicBezTo>
                  <a:cubicBezTo>
                    <a:pt x="21405" y="10101"/>
                    <a:pt x="21442" y="10101"/>
                    <a:pt x="21480" y="10101"/>
                  </a:cubicBezTo>
                  <a:cubicBezTo>
                    <a:pt x="21517" y="10101"/>
                    <a:pt x="21554" y="10101"/>
                    <a:pt x="21579" y="10077"/>
                  </a:cubicBezTo>
                  <a:cubicBezTo>
                    <a:pt x="21690" y="9965"/>
                    <a:pt x="21740" y="9816"/>
                    <a:pt x="21789" y="9655"/>
                  </a:cubicBezTo>
                  <a:cubicBezTo>
                    <a:pt x="21839" y="9606"/>
                    <a:pt x="21839" y="9506"/>
                    <a:pt x="21889" y="9457"/>
                  </a:cubicBezTo>
                  <a:cubicBezTo>
                    <a:pt x="21938" y="9457"/>
                    <a:pt x="22050" y="9457"/>
                    <a:pt x="22099" y="9395"/>
                  </a:cubicBezTo>
                  <a:cubicBezTo>
                    <a:pt x="22198" y="9395"/>
                    <a:pt x="22248" y="9395"/>
                    <a:pt x="22310" y="9296"/>
                  </a:cubicBezTo>
                  <a:cubicBezTo>
                    <a:pt x="22360" y="9246"/>
                    <a:pt x="22310" y="9197"/>
                    <a:pt x="22310" y="9147"/>
                  </a:cubicBezTo>
                  <a:cubicBezTo>
                    <a:pt x="22360" y="9035"/>
                    <a:pt x="22409" y="8986"/>
                    <a:pt x="22459" y="8936"/>
                  </a:cubicBezTo>
                  <a:cubicBezTo>
                    <a:pt x="22508" y="8887"/>
                    <a:pt x="22620" y="8887"/>
                    <a:pt x="22669" y="8887"/>
                  </a:cubicBezTo>
                  <a:cubicBezTo>
                    <a:pt x="22769" y="8837"/>
                    <a:pt x="22818" y="8775"/>
                    <a:pt x="22868" y="8676"/>
                  </a:cubicBezTo>
                  <a:cubicBezTo>
                    <a:pt x="22930" y="8416"/>
                    <a:pt x="22868" y="8317"/>
                    <a:pt x="22868" y="8056"/>
                  </a:cubicBezTo>
                  <a:lnTo>
                    <a:pt x="22868" y="8007"/>
                  </a:lnTo>
                  <a:lnTo>
                    <a:pt x="22979" y="8007"/>
                  </a:lnTo>
                  <a:cubicBezTo>
                    <a:pt x="23029" y="8007"/>
                    <a:pt x="23078" y="8007"/>
                    <a:pt x="23128" y="8056"/>
                  </a:cubicBezTo>
                  <a:lnTo>
                    <a:pt x="23178" y="8056"/>
                  </a:lnTo>
                  <a:lnTo>
                    <a:pt x="23240" y="8106"/>
                  </a:lnTo>
                  <a:lnTo>
                    <a:pt x="23289" y="8106"/>
                  </a:lnTo>
                  <a:cubicBezTo>
                    <a:pt x="23339" y="8106"/>
                    <a:pt x="23339" y="8155"/>
                    <a:pt x="23388" y="8217"/>
                  </a:cubicBezTo>
                  <a:lnTo>
                    <a:pt x="23438" y="8217"/>
                  </a:lnTo>
                  <a:cubicBezTo>
                    <a:pt x="23487" y="8267"/>
                    <a:pt x="23487" y="8267"/>
                    <a:pt x="23549" y="8317"/>
                  </a:cubicBezTo>
                  <a:cubicBezTo>
                    <a:pt x="23549" y="8366"/>
                    <a:pt x="23599" y="8366"/>
                    <a:pt x="23599" y="8366"/>
                  </a:cubicBezTo>
                  <a:cubicBezTo>
                    <a:pt x="23649" y="8366"/>
                    <a:pt x="23748" y="8416"/>
                    <a:pt x="23797" y="8416"/>
                  </a:cubicBezTo>
                  <a:cubicBezTo>
                    <a:pt x="23905" y="8416"/>
                    <a:pt x="24007" y="8394"/>
                    <a:pt x="24096" y="8394"/>
                  </a:cubicBezTo>
                  <a:cubicBezTo>
                    <a:pt x="24140" y="8394"/>
                    <a:pt x="24181" y="8399"/>
                    <a:pt x="24219" y="8416"/>
                  </a:cubicBezTo>
                  <a:cubicBezTo>
                    <a:pt x="24367" y="8465"/>
                    <a:pt x="24479" y="8577"/>
                    <a:pt x="24628" y="8676"/>
                  </a:cubicBezTo>
                  <a:cubicBezTo>
                    <a:pt x="24708" y="8726"/>
                    <a:pt x="24786" y="8738"/>
                    <a:pt x="24869" y="8738"/>
                  </a:cubicBezTo>
                  <a:cubicBezTo>
                    <a:pt x="24953" y="8738"/>
                    <a:pt x="25043" y="8726"/>
                    <a:pt x="25148" y="8726"/>
                  </a:cubicBezTo>
                  <a:lnTo>
                    <a:pt x="25458" y="8726"/>
                  </a:lnTo>
                  <a:cubicBezTo>
                    <a:pt x="25557" y="8726"/>
                    <a:pt x="25607" y="8626"/>
                    <a:pt x="25656" y="8626"/>
                  </a:cubicBezTo>
                  <a:cubicBezTo>
                    <a:pt x="25867" y="8577"/>
                    <a:pt x="25966" y="8465"/>
                    <a:pt x="26127" y="8366"/>
                  </a:cubicBezTo>
                  <a:cubicBezTo>
                    <a:pt x="26227" y="8267"/>
                    <a:pt x="26338" y="8267"/>
                    <a:pt x="26388" y="8155"/>
                  </a:cubicBezTo>
                  <a:cubicBezTo>
                    <a:pt x="26437" y="8106"/>
                    <a:pt x="26437" y="7957"/>
                    <a:pt x="26536" y="7908"/>
                  </a:cubicBezTo>
                  <a:cubicBezTo>
                    <a:pt x="26698" y="7796"/>
                    <a:pt x="26797" y="7746"/>
                    <a:pt x="26958" y="7697"/>
                  </a:cubicBezTo>
                  <a:cubicBezTo>
                    <a:pt x="27024" y="7697"/>
                    <a:pt x="27112" y="7719"/>
                    <a:pt x="27197" y="7719"/>
                  </a:cubicBezTo>
                  <a:cubicBezTo>
                    <a:pt x="27239" y="7719"/>
                    <a:pt x="27280" y="7713"/>
                    <a:pt x="27317" y="7697"/>
                  </a:cubicBezTo>
                  <a:cubicBezTo>
                    <a:pt x="27416" y="7697"/>
                    <a:pt x="27466" y="7697"/>
                    <a:pt x="27516" y="7647"/>
                  </a:cubicBezTo>
                  <a:cubicBezTo>
                    <a:pt x="27627" y="7647"/>
                    <a:pt x="27726" y="7598"/>
                    <a:pt x="27776" y="7536"/>
                  </a:cubicBezTo>
                  <a:cubicBezTo>
                    <a:pt x="27850" y="7536"/>
                    <a:pt x="27897" y="7563"/>
                    <a:pt x="27949" y="7563"/>
                  </a:cubicBezTo>
                  <a:cubicBezTo>
                    <a:pt x="27976" y="7563"/>
                    <a:pt x="28003" y="7556"/>
                    <a:pt x="28036" y="7536"/>
                  </a:cubicBezTo>
                  <a:cubicBezTo>
                    <a:pt x="28135" y="7536"/>
                    <a:pt x="28197" y="7486"/>
                    <a:pt x="28247" y="7437"/>
                  </a:cubicBezTo>
                  <a:cubicBezTo>
                    <a:pt x="28296" y="7437"/>
                    <a:pt x="28346" y="7387"/>
                    <a:pt x="28445" y="7387"/>
                  </a:cubicBezTo>
                  <a:cubicBezTo>
                    <a:pt x="28466" y="7370"/>
                    <a:pt x="28491" y="7365"/>
                    <a:pt x="28516" y="7365"/>
                  </a:cubicBezTo>
                  <a:cubicBezTo>
                    <a:pt x="28568" y="7365"/>
                    <a:pt x="28623" y="7387"/>
                    <a:pt x="28656" y="7387"/>
                  </a:cubicBezTo>
                  <a:cubicBezTo>
                    <a:pt x="28705" y="7337"/>
                    <a:pt x="28755" y="7226"/>
                    <a:pt x="28867" y="7226"/>
                  </a:cubicBezTo>
                  <a:cubicBezTo>
                    <a:pt x="28916" y="7176"/>
                    <a:pt x="28966" y="7127"/>
                    <a:pt x="29065" y="7127"/>
                  </a:cubicBezTo>
                  <a:cubicBezTo>
                    <a:pt x="29127" y="7077"/>
                    <a:pt x="29127" y="6978"/>
                    <a:pt x="29176" y="6916"/>
                  </a:cubicBezTo>
                  <a:cubicBezTo>
                    <a:pt x="29276" y="6817"/>
                    <a:pt x="29325" y="6767"/>
                    <a:pt x="29375" y="6668"/>
                  </a:cubicBezTo>
                  <a:cubicBezTo>
                    <a:pt x="29486" y="6557"/>
                    <a:pt x="29536" y="6457"/>
                    <a:pt x="29585" y="6358"/>
                  </a:cubicBezTo>
                  <a:cubicBezTo>
                    <a:pt x="29685" y="6197"/>
                    <a:pt x="29846" y="6098"/>
                    <a:pt x="29994" y="6098"/>
                  </a:cubicBezTo>
                  <a:lnTo>
                    <a:pt x="31036" y="6098"/>
                  </a:lnTo>
                  <a:cubicBezTo>
                    <a:pt x="31234" y="6098"/>
                    <a:pt x="31345" y="5986"/>
                    <a:pt x="31445" y="5887"/>
                  </a:cubicBezTo>
                  <a:cubicBezTo>
                    <a:pt x="31544" y="5838"/>
                    <a:pt x="31606" y="5788"/>
                    <a:pt x="31655" y="5677"/>
                  </a:cubicBezTo>
                  <a:cubicBezTo>
                    <a:pt x="31754" y="5627"/>
                    <a:pt x="31854" y="5577"/>
                    <a:pt x="31916" y="5528"/>
                  </a:cubicBezTo>
                  <a:cubicBezTo>
                    <a:pt x="31965" y="5429"/>
                    <a:pt x="31916" y="5367"/>
                    <a:pt x="31916" y="5317"/>
                  </a:cubicBezTo>
                  <a:lnTo>
                    <a:pt x="31705" y="5218"/>
                  </a:lnTo>
                  <a:lnTo>
                    <a:pt x="31655" y="5218"/>
                  </a:lnTo>
                  <a:cubicBezTo>
                    <a:pt x="31544" y="5317"/>
                    <a:pt x="31445" y="5367"/>
                    <a:pt x="31296" y="5528"/>
                  </a:cubicBezTo>
                  <a:cubicBezTo>
                    <a:pt x="31234" y="5528"/>
                    <a:pt x="31296" y="5677"/>
                    <a:pt x="31234" y="5677"/>
                  </a:cubicBezTo>
                  <a:cubicBezTo>
                    <a:pt x="31208" y="5736"/>
                    <a:pt x="31154" y="5750"/>
                    <a:pt x="31092" y="5750"/>
                  </a:cubicBezTo>
                  <a:cubicBezTo>
                    <a:pt x="31037" y="5750"/>
                    <a:pt x="30976" y="5739"/>
                    <a:pt x="30924" y="5739"/>
                  </a:cubicBezTo>
                  <a:lnTo>
                    <a:pt x="30825" y="5739"/>
                  </a:lnTo>
                  <a:cubicBezTo>
                    <a:pt x="30614" y="5739"/>
                    <a:pt x="30465" y="5677"/>
                    <a:pt x="30366" y="5577"/>
                  </a:cubicBezTo>
                  <a:cubicBezTo>
                    <a:pt x="30205" y="5528"/>
                    <a:pt x="30255" y="5268"/>
                    <a:pt x="30106" y="5218"/>
                  </a:cubicBezTo>
                  <a:cubicBezTo>
                    <a:pt x="30089" y="5201"/>
                    <a:pt x="30066" y="5196"/>
                    <a:pt x="30040" y="5196"/>
                  </a:cubicBezTo>
                  <a:cubicBezTo>
                    <a:pt x="29989" y="5196"/>
                    <a:pt x="29928" y="5218"/>
                    <a:pt x="29895" y="5218"/>
                  </a:cubicBezTo>
                  <a:lnTo>
                    <a:pt x="29685" y="5218"/>
                  </a:lnTo>
                  <a:cubicBezTo>
                    <a:pt x="29375" y="5218"/>
                    <a:pt x="29176" y="5218"/>
                    <a:pt x="28867" y="5119"/>
                  </a:cubicBezTo>
                  <a:cubicBezTo>
                    <a:pt x="28755" y="5057"/>
                    <a:pt x="28705" y="5057"/>
                    <a:pt x="28656" y="5057"/>
                  </a:cubicBezTo>
                  <a:cubicBezTo>
                    <a:pt x="28557" y="5007"/>
                    <a:pt x="28507" y="4958"/>
                    <a:pt x="28445" y="4908"/>
                  </a:cubicBezTo>
                  <a:cubicBezTo>
                    <a:pt x="28346" y="4859"/>
                    <a:pt x="28296" y="4809"/>
                    <a:pt x="28247" y="4747"/>
                  </a:cubicBezTo>
                  <a:cubicBezTo>
                    <a:pt x="28197" y="4648"/>
                    <a:pt x="28197" y="4598"/>
                    <a:pt x="28197" y="4499"/>
                  </a:cubicBezTo>
                  <a:lnTo>
                    <a:pt x="28197" y="4078"/>
                  </a:lnTo>
                  <a:cubicBezTo>
                    <a:pt x="28346" y="4078"/>
                    <a:pt x="28396" y="4028"/>
                    <a:pt x="28557" y="4028"/>
                  </a:cubicBezTo>
                  <a:cubicBezTo>
                    <a:pt x="28689" y="4028"/>
                    <a:pt x="28805" y="4050"/>
                    <a:pt x="28929" y="4050"/>
                  </a:cubicBezTo>
                  <a:cubicBezTo>
                    <a:pt x="28992" y="4050"/>
                    <a:pt x="29057" y="4045"/>
                    <a:pt x="29127" y="4028"/>
                  </a:cubicBezTo>
                  <a:cubicBezTo>
                    <a:pt x="29226" y="4028"/>
                    <a:pt x="29276" y="3979"/>
                    <a:pt x="29325" y="3979"/>
                  </a:cubicBezTo>
                  <a:cubicBezTo>
                    <a:pt x="29536" y="3979"/>
                    <a:pt x="29635" y="3979"/>
                    <a:pt x="29796" y="3879"/>
                  </a:cubicBezTo>
                  <a:cubicBezTo>
                    <a:pt x="29994" y="3817"/>
                    <a:pt x="30056" y="3619"/>
                    <a:pt x="30156" y="3508"/>
                  </a:cubicBezTo>
                  <a:cubicBezTo>
                    <a:pt x="30205" y="3508"/>
                    <a:pt x="30304" y="3508"/>
                    <a:pt x="30366" y="3570"/>
                  </a:cubicBezTo>
                  <a:cubicBezTo>
                    <a:pt x="30416" y="3619"/>
                    <a:pt x="30465" y="3669"/>
                    <a:pt x="30515" y="3718"/>
                  </a:cubicBezTo>
                  <a:cubicBezTo>
                    <a:pt x="30614" y="3929"/>
                    <a:pt x="30465" y="4078"/>
                    <a:pt x="30515" y="4239"/>
                  </a:cubicBezTo>
                  <a:cubicBezTo>
                    <a:pt x="30515" y="4338"/>
                    <a:pt x="30565" y="4388"/>
                    <a:pt x="30614" y="4437"/>
                  </a:cubicBezTo>
                  <a:cubicBezTo>
                    <a:pt x="30614" y="4549"/>
                    <a:pt x="30676" y="4598"/>
                    <a:pt x="30726" y="4648"/>
                  </a:cubicBezTo>
                  <a:cubicBezTo>
                    <a:pt x="30825" y="4809"/>
                    <a:pt x="30986" y="4859"/>
                    <a:pt x="31135" y="4859"/>
                  </a:cubicBezTo>
                  <a:cubicBezTo>
                    <a:pt x="31296" y="4859"/>
                    <a:pt x="31345" y="4809"/>
                    <a:pt x="31395" y="4697"/>
                  </a:cubicBezTo>
                  <a:cubicBezTo>
                    <a:pt x="31445" y="4648"/>
                    <a:pt x="31445" y="4549"/>
                    <a:pt x="31445" y="4499"/>
                  </a:cubicBezTo>
                  <a:cubicBezTo>
                    <a:pt x="31494" y="4437"/>
                    <a:pt x="31606" y="4338"/>
                    <a:pt x="31655" y="4338"/>
                  </a:cubicBezTo>
                  <a:cubicBezTo>
                    <a:pt x="31705" y="4288"/>
                    <a:pt x="31804" y="4288"/>
                    <a:pt x="31854" y="4239"/>
                  </a:cubicBezTo>
                  <a:lnTo>
                    <a:pt x="32734" y="4239"/>
                  </a:lnTo>
                  <a:cubicBezTo>
                    <a:pt x="32783" y="4239"/>
                    <a:pt x="32845" y="4189"/>
                    <a:pt x="32895" y="4127"/>
                  </a:cubicBezTo>
                  <a:cubicBezTo>
                    <a:pt x="32895" y="3979"/>
                    <a:pt x="32895" y="3879"/>
                    <a:pt x="32845" y="3718"/>
                  </a:cubicBezTo>
                  <a:cubicBezTo>
                    <a:pt x="32845" y="3570"/>
                    <a:pt x="32734" y="3458"/>
                    <a:pt x="32684" y="3309"/>
                  </a:cubicBezTo>
                  <a:cubicBezTo>
                    <a:pt x="32634" y="3198"/>
                    <a:pt x="32585" y="3099"/>
                    <a:pt x="32535" y="3049"/>
                  </a:cubicBezTo>
                  <a:cubicBezTo>
                    <a:pt x="32374" y="2950"/>
                    <a:pt x="32275" y="2950"/>
                    <a:pt x="32114" y="2838"/>
                  </a:cubicBezTo>
                  <a:cubicBezTo>
                    <a:pt x="31965" y="2739"/>
                    <a:pt x="31804" y="2640"/>
                    <a:pt x="31754" y="2479"/>
                  </a:cubicBezTo>
                  <a:cubicBezTo>
                    <a:pt x="31705" y="2330"/>
                    <a:pt x="31804" y="2219"/>
                    <a:pt x="31754" y="2070"/>
                  </a:cubicBezTo>
                  <a:cubicBezTo>
                    <a:pt x="31754" y="2070"/>
                    <a:pt x="31705" y="2070"/>
                    <a:pt x="31655" y="2020"/>
                  </a:cubicBezTo>
                  <a:cubicBezTo>
                    <a:pt x="31606" y="2020"/>
                    <a:pt x="31606" y="2020"/>
                    <a:pt x="31544" y="1958"/>
                  </a:cubicBezTo>
                  <a:cubicBezTo>
                    <a:pt x="31544" y="1909"/>
                    <a:pt x="31544" y="1859"/>
                    <a:pt x="31494" y="1810"/>
                  </a:cubicBezTo>
                  <a:cubicBezTo>
                    <a:pt x="31494" y="1710"/>
                    <a:pt x="31544" y="1648"/>
                    <a:pt x="31494" y="1599"/>
                  </a:cubicBezTo>
                  <a:cubicBezTo>
                    <a:pt x="31445" y="1500"/>
                    <a:pt x="31395" y="1500"/>
                    <a:pt x="31296" y="1500"/>
                  </a:cubicBezTo>
                  <a:cubicBezTo>
                    <a:pt x="31184" y="1401"/>
                    <a:pt x="31036" y="1401"/>
                    <a:pt x="30924" y="1339"/>
                  </a:cubicBezTo>
                  <a:cubicBezTo>
                    <a:pt x="30825" y="1289"/>
                    <a:pt x="30775" y="1239"/>
                    <a:pt x="30726" y="1190"/>
                  </a:cubicBezTo>
                  <a:cubicBezTo>
                    <a:pt x="30775" y="1140"/>
                    <a:pt x="30775" y="1029"/>
                    <a:pt x="30874" y="979"/>
                  </a:cubicBezTo>
                  <a:cubicBezTo>
                    <a:pt x="30924" y="930"/>
                    <a:pt x="30986" y="930"/>
                    <a:pt x="31036" y="930"/>
                  </a:cubicBezTo>
                  <a:cubicBezTo>
                    <a:pt x="31184" y="1029"/>
                    <a:pt x="31296" y="1190"/>
                    <a:pt x="31395" y="1289"/>
                  </a:cubicBezTo>
                  <a:cubicBezTo>
                    <a:pt x="31445" y="1339"/>
                    <a:pt x="31445" y="1450"/>
                    <a:pt x="31494" y="1500"/>
                  </a:cubicBezTo>
                  <a:lnTo>
                    <a:pt x="31965" y="1500"/>
                  </a:lnTo>
                  <a:cubicBezTo>
                    <a:pt x="32015" y="1500"/>
                    <a:pt x="32064" y="1450"/>
                    <a:pt x="32163" y="1450"/>
                  </a:cubicBezTo>
                  <a:lnTo>
                    <a:pt x="32374" y="1450"/>
                  </a:lnTo>
                  <a:cubicBezTo>
                    <a:pt x="32374" y="1140"/>
                    <a:pt x="32374" y="979"/>
                    <a:pt x="32424" y="669"/>
                  </a:cubicBezTo>
                  <a:lnTo>
                    <a:pt x="32424" y="471"/>
                  </a:lnTo>
                  <a:cubicBezTo>
                    <a:pt x="32424" y="409"/>
                    <a:pt x="32424" y="359"/>
                    <a:pt x="32473" y="260"/>
                  </a:cubicBezTo>
                  <a:cubicBezTo>
                    <a:pt x="32473" y="211"/>
                    <a:pt x="32585" y="161"/>
                    <a:pt x="32585" y="50"/>
                  </a:cubicBezTo>
                  <a:cubicBezTo>
                    <a:pt x="32585" y="50"/>
                    <a:pt x="32585" y="0"/>
                    <a:pt x="32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3296350" y="543300"/>
              <a:ext cx="833223" cy="371625"/>
            </a:xfrm>
            <a:custGeom>
              <a:rect b="b" l="l" r="r" t="t"/>
              <a:pathLst>
                <a:path extrusionOk="0" h="4671" w="10115">
                  <a:moveTo>
                    <a:pt x="2678" y="0"/>
                  </a:moveTo>
                  <a:lnTo>
                    <a:pt x="2319" y="112"/>
                  </a:lnTo>
                  <a:lnTo>
                    <a:pt x="2319" y="521"/>
                  </a:lnTo>
                  <a:cubicBezTo>
                    <a:pt x="2058" y="471"/>
                    <a:pt x="1959" y="310"/>
                    <a:pt x="1699" y="310"/>
                  </a:cubicBezTo>
                  <a:cubicBezTo>
                    <a:pt x="1550" y="310"/>
                    <a:pt x="1389" y="360"/>
                    <a:pt x="1240" y="422"/>
                  </a:cubicBezTo>
                  <a:lnTo>
                    <a:pt x="670" y="422"/>
                  </a:lnTo>
                  <a:cubicBezTo>
                    <a:pt x="509" y="471"/>
                    <a:pt x="410" y="521"/>
                    <a:pt x="311" y="620"/>
                  </a:cubicBezTo>
                  <a:cubicBezTo>
                    <a:pt x="150" y="732"/>
                    <a:pt x="1" y="831"/>
                    <a:pt x="1" y="1042"/>
                  </a:cubicBezTo>
                  <a:cubicBezTo>
                    <a:pt x="1" y="1240"/>
                    <a:pt x="100" y="1351"/>
                    <a:pt x="100" y="1550"/>
                  </a:cubicBezTo>
                  <a:cubicBezTo>
                    <a:pt x="154" y="1533"/>
                    <a:pt x="201" y="1528"/>
                    <a:pt x="245" y="1528"/>
                  </a:cubicBezTo>
                  <a:cubicBezTo>
                    <a:pt x="333" y="1528"/>
                    <a:pt x="410" y="1550"/>
                    <a:pt x="509" y="1550"/>
                  </a:cubicBezTo>
                  <a:cubicBezTo>
                    <a:pt x="621" y="1500"/>
                    <a:pt x="720" y="1351"/>
                    <a:pt x="881" y="1351"/>
                  </a:cubicBezTo>
                  <a:cubicBezTo>
                    <a:pt x="980" y="1351"/>
                    <a:pt x="1057" y="1324"/>
                    <a:pt x="1131" y="1324"/>
                  </a:cubicBezTo>
                  <a:cubicBezTo>
                    <a:pt x="1167" y="1324"/>
                    <a:pt x="1203" y="1331"/>
                    <a:pt x="1240" y="1351"/>
                  </a:cubicBezTo>
                  <a:lnTo>
                    <a:pt x="1290" y="1351"/>
                  </a:lnTo>
                  <a:cubicBezTo>
                    <a:pt x="1439" y="1351"/>
                    <a:pt x="1501" y="1550"/>
                    <a:pt x="1600" y="1661"/>
                  </a:cubicBezTo>
                  <a:cubicBezTo>
                    <a:pt x="1699" y="1711"/>
                    <a:pt x="1910" y="1711"/>
                    <a:pt x="2009" y="1810"/>
                  </a:cubicBezTo>
                  <a:cubicBezTo>
                    <a:pt x="2120" y="1971"/>
                    <a:pt x="1959" y="2169"/>
                    <a:pt x="2009" y="2331"/>
                  </a:cubicBezTo>
                  <a:cubicBezTo>
                    <a:pt x="1860" y="2331"/>
                    <a:pt x="1748" y="2219"/>
                    <a:pt x="1600" y="2219"/>
                  </a:cubicBezTo>
                  <a:lnTo>
                    <a:pt x="410" y="2219"/>
                  </a:lnTo>
                  <a:cubicBezTo>
                    <a:pt x="261" y="2219"/>
                    <a:pt x="150" y="2331"/>
                    <a:pt x="1" y="2331"/>
                  </a:cubicBezTo>
                  <a:lnTo>
                    <a:pt x="100" y="2950"/>
                  </a:lnTo>
                  <a:cubicBezTo>
                    <a:pt x="261" y="2901"/>
                    <a:pt x="360" y="2839"/>
                    <a:pt x="509" y="2839"/>
                  </a:cubicBezTo>
                  <a:lnTo>
                    <a:pt x="1290" y="2839"/>
                  </a:lnTo>
                  <a:cubicBezTo>
                    <a:pt x="1339" y="2839"/>
                    <a:pt x="1389" y="2950"/>
                    <a:pt x="1389" y="2950"/>
                  </a:cubicBezTo>
                  <a:lnTo>
                    <a:pt x="1389" y="3719"/>
                  </a:lnTo>
                  <a:lnTo>
                    <a:pt x="1600" y="4140"/>
                  </a:lnTo>
                  <a:lnTo>
                    <a:pt x="2009" y="4140"/>
                  </a:lnTo>
                  <a:cubicBezTo>
                    <a:pt x="2170" y="4140"/>
                    <a:pt x="2269" y="4029"/>
                    <a:pt x="2368" y="4029"/>
                  </a:cubicBezTo>
                  <a:lnTo>
                    <a:pt x="3608" y="4029"/>
                  </a:lnTo>
                  <a:cubicBezTo>
                    <a:pt x="3682" y="4029"/>
                    <a:pt x="3773" y="4007"/>
                    <a:pt x="3873" y="4007"/>
                  </a:cubicBezTo>
                  <a:cubicBezTo>
                    <a:pt x="3923" y="4007"/>
                    <a:pt x="3975" y="4012"/>
                    <a:pt x="4029" y="4029"/>
                  </a:cubicBezTo>
                  <a:cubicBezTo>
                    <a:pt x="4178" y="4140"/>
                    <a:pt x="4178" y="4338"/>
                    <a:pt x="4289" y="4450"/>
                  </a:cubicBezTo>
                  <a:cubicBezTo>
                    <a:pt x="4438" y="4500"/>
                    <a:pt x="4537" y="4599"/>
                    <a:pt x="4698" y="4648"/>
                  </a:cubicBezTo>
                  <a:cubicBezTo>
                    <a:pt x="4768" y="4665"/>
                    <a:pt x="4837" y="4670"/>
                    <a:pt x="4906" y="4670"/>
                  </a:cubicBezTo>
                  <a:cubicBezTo>
                    <a:pt x="5043" y="4670"/>
                    <a:pt x="5177" y="4648"/>
                    <a:pt x="5318" y="4648"/>
                  </a:cubicBezTo>
                  <a:lnTo>
                    <a:pt x="5938" y="4648"/>
                  </a:lnTo>
                  <a:cubicBezTo>
                    <a:pt x="6086" y="4599"/>
                    <a:pt x="6148" y="4450"/>
                    <a:pt x="6297" y="4338"/>
                  </a:cubicBezTo>
                  <a:cubicBezTo>
                    <a:pt x="6508" y="4239"/>
                    <a:pt x="6458" y="3979"/>
                    <a:pt x="6607" y="3830"/>
                  </a:cubicBezTo>
                  <a:cubicBezTo>
                    <a:pt x="6768" y="3719"/>
                    <a:pt x="6867" y="3620"/>
                    <a:pt x="7016" y="3520"/>
                  </a:cubicBezTo>
                  <a:cubicBezTo>
                    <a:pt x="7090" y="3520"/>
                    <a:pt x="7181" y="3542"/>
                    <a:pt x="7281" y="3542"/>
                  </a:cubicBezTo>
                  <a:cubicBezTo>
                    <a:pt x="7331" y="3542"/>
                    <a:pt x="7384" y="3537"/>
                    <a:pt x="7437" y="3520"/>
                  </a:cubicBezTo>
                  <a:cubicBezTo>
                    <a:pt x="7636" y="3458"/>
                    <a:pt x="7636" y="3211"/>
                    <a:pt x="7846" y="3149"/>
                  </a:cubicBezTo>
                  <a:cubicBezTo>
                    <a:pt x="8107" y="3000"/>
                    <a:pt x="8317" y="2901"/>
                    <a:pt x="8627" y="2839"/>
                  </a:cubicBezTo>
                  <a:cubicBezTo>
                    <a:pt x="8813" y="2806"/>
                    <a:pt x="8978" y="2795"/>
                    <a:pt x="9137" y="2795"/>
                  </a:cubicBezTo>
                  <a:cubicBezTo>
                    <a:pt x="9454" y="2795"/>
                    <a:pt x="9743" y="2839"/>
                    <a:pt x="10115" y="2839"/>
                  </a:cubicBezTo>
                  <a:lnTo>
                    <a:pt x="10115" y="2021"/>
                  </a:lnTo>
                  <a:cubicBezTo>
                    <a:pt x="10015" y="1909"/>
                    <a:pt x="10065" y="1711"/>
                    <a:pt x="9916" y="1661"/>
                  </a:cubicBezTo>
                  <a:lnTo>
                    <a:pt x="9557" y="1451"/>
                  </a:lnTo>
                  <a:cubicBezTo>
                    <a:pt x="9503" y="1434"/>
                    <a:pt x="9456" y="1429"/>
                    <a:pt x="9412" y="1429"/>
                  </a:cubicBezTo>
                  <a:cubicBezTo>
                    <a:pt x="9323" y="1429"/>
                    <a:pt x="9243" y="1451"/>
                    <a:pt x="9135" y="1451"/>
                  </a:cubicBezTo>
                  <a:lnTo>
                    <a:pt x="9135" y="1042"/>
                  </a:lnTo>
                  <a:cubicBezTo>
                    <a:pt x="9135" y="880"/>
                    <a:pt x="9346" y="831"/>
                    <a:pt x="9346" y="670"/>
                  </a:cubicBezTo>
                  <a:cubicBezTo>
                    <a:pt x="9346" y="471"/>
                    <a:pt x="9247" y="310"/>
                    <a:pt x="9247" y="112"/>
                  </a:cubicBezTo>
                  <a:lnTo>
                    <a:pt x="8255" y="112"/>
                  </a:lnTo>
                  <a:cubicBezTo>
                    <a:pt x="8057" y="112"/>
                    <a:pt x="7946" y="162"/>
                    <a:pt x="7846" y="211"/>
                  </a:cubicBezTo>
                  <a:cubicBezTo>
                    <a:pt x="7636" y="310"/>
                    <a:pt x="7586" y="471"/>
                    <a:pt x="7437" y="521"/>
                  </a:cubicBezTo>
                  <a:cubicBezTo>
                    <a:pt x="7227" y="620"/>
                    <a:pt x="7128" y="732"/>
                    <a:pt x="6917" y="732"/>
                  </a:cubicBezTo>
                  <a:cubicBezTo>
                    <a:pt x="6818" y="732"/>
                    <a:pt x="6818" y="930"/>
                    <a:pt x="6706" y="930"/>
                  </a:cubicBezTo>
                  <a:cubicBezTo>
                    <a:pt x="6557" y="930"/>
                    <a:pt x="6458" y="831"/>
                    <a:pt x="6297" y="831"/>
                  </a:cubicBezTo>
                  <a:cubicBezTo>
                    <a:pt x="6037" y="781"/>
                    <a:pt x="5839" y="732"/>
                    <a:pt x="5529" y="732"/>
                  </a:cubicBezTo>
                  <a:cubicBezTo>
                    <a:pt x="5219" y="732"/>
                    <a:pt x="5008" y="781"/>
                    <a:pt x="4698" y="831"/>
                  </a:cubicBezTo>
                  <a:cubicBezTo>
                    <a:pt x="4339" y="880"/>
                    <a:pt x="4178" y="1240"/>
                    <a:pt x="3769" y="1240"/>
                  </a:cubicBezTo>
                  <a:lnTo>
                    <a:pt x="2988" y="1240"/>
                  </a:lnTo>
                  <a:lnTo>
                    <a:pt x="2988" y="831"/>
                  </a:lnTo>
                  <a:lnTo>
                    <a:pt x="2988" y="422"/>
                  </a:lnTo>
                  <a:cubicBezTo>
                    <a:pt x="2988" y="261"/>
                    <a:pt x="2790" y="211"/>
                    <a:pt x="2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59"/>
          <p:cNvSpPr txBox="1"/>
          <p:nvPr>
            <p:ph idx="1" type="subTitle"/>
          </p:nvPr>
        </p:nvSpPr>
        <p:spPr>
          <a:xfrm>
            <a:off x="714975" y="3194625"/>
            <a:ext cx="3414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82" name="Google Shape;582;p59"/>
          <p:cNvSpPr txBox="1"/>
          <p:nvPr>
            <p:ph type="title"/>
          </p:nvPr>
        </p:nvSpPr>
        <p:spPr>
          <a:xfrm>
            <a:off x="714975" y="1925250"/>
            <a:ext cx="3414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5_1_1_1_1">
    <p:bg>
      <p:bgPr>
        <a:solidFill>
          <a:schemeClr val="dk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>
            <p:ph idx="1" type="subTitle"/>
          </p:nvPr>
        </p:nvSpPr>
        <p:spPr>
          <a:xfrm>
            <a:off x="714975" y="3745700"/>
            <a:ext cx="45147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85" name="Google Shape;585;p60"/>
          <p:cNvSpPr txBox="1"/>
          <p:nvPr>
            <p:ph type="title"/>
          </p:nvPr>
        </p:nvSpPr>
        <p:spPr>
          <a:xfrm>
            <a:off x="714975" y="374325"/>
            <a:ext cx="4932300" cy="11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7542870" y="4318632"/>
            <a:ext cx="1258532" cy="485097"/>
          </a:xfrm>
          <a:custGeom>
            <a:rect b="b" l="l" r="r" t="t"/>
            <a:pathLst>
              <a:path extrusionOk="0" h="16325" w="42357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6423825" y="4281400"/>
            <a:ext cx="2010169" cy="721926"/>
          </a:xfrm>
          <a:custGeom>
            <a:rect b="b" l="l" r="r" t="t"/>
            <a:pathLst>
              <a:path extrusionOk="0" h="24295" w="67654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55050" y="2952850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-715524" y="359682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22788" y="231208"/>
            <a:ext cx="1897379" cy="567892"/>
          </a:xfrm>
          <a:custGeom>
            <a:rect b="b" l="l" r="r" t="t"/>
            <a:pathLst>
              <a:path extrusionOk="0" h="14738" w="49241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3863675" y="334325"/>
            <a:ext cx="474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863175" y="1211950"/>
            <a:ext cx="4740600" cy="29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13">
    <p:bg>
      <p:bgPr>
        <a:solidFill>
          <a:schemeClr val="dk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61"/>
          <p:cNvGrpSpPr/>
          <p:nvPr/>
        </p:nvGrpSpPr>
        <p:grpSpPr>
          <a:xfrm>
            <a:off x="194815" y="540131"/>
            <a:ext cx="1252660" cy="1204643"/>
            <a:chOff x="7384701" y="199425"/>
            <a:chExt cx="1572114" cy="1511851"/>
          </a:xfrm>
        </p:grpSpPr>
        <p:sp>
          <p:nvSpPr>
            <p:cNvPr id="588" name="Google Shape;588;p61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1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61"/>
          <p:cNvSpPr/>
          <p:nvPr/>
        </p:nvSpPr>
        <p:spPr>
          <a:xfrm>
            <a:off x="7717725" y="947163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1"/>
          <p:cNvSpPr/>
          <p:nvPr/>
        </p:nvSpPr>
        <p:spPr>
          <a:xfrm>
            <a:off x="152850" y="2874925"/>
            <a:ext cx="1292850" cy="388825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1"/>
          <p:cNvSpPr/>
          <p:nvPr/>
        </p:nvSpPr>
        <p:spPr>
          <a:xfrm>
            <a:off x="-991312" y="3931573"/>
            <a:ext cx="3062613" cy="369312"/>
          </a:xfrm>
          <a:custGeom>
            <a:rect b="b" l="l" r="r" t="t"/>
            <a:pathLst>
              <a:path extrusionOk="0" h="12238" w="107829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1"/>
          <p:cNvSpPr/>
          <p:nvPr/>
        </p:nvSpPr>
        <p:spPr>
          <a:xfrm>
            <a:off x="0" y="4284527"/>
            <a:ext cx="9143833" cy="859147"/>
          </a:xfrm>
          <a:custGeom>
            <a:rect b="b" l="l" r="r" t="t"/>
            <a:pathLst>
              <a:path extrusionOk="0" h="34671" w="285299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1"/>
          <p:cNvSpPr txBox="1"/>
          <p:nvPr>
            <p:ph idx="1" type="subTitle"/>
          </p:nvPr>
        </p:nvSpPr>
        <p:spPr>
          <a:xfrm>
            <a:off x="2039275" y="2457025"/>
            <a:ext cx="5071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96" name="Google Shape;596;p61"/>
          <p:cNvSpPr txBox="1"/>
          <p:nvPr/>
        </p:nvSpPr>
        <p:spPr>
          <a:xfrm>
            <a:off x="2039275" y="3740053"/>
            <a:ext cx="50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61"/>
          <p:cNvSpPr txBox="1"/>
          <p:nvPr>
            <p:ph idx="2" type="subTitle"/>
          </p:nvPr>
        </p:nvSpPr>
        <p:spPr>
          <a:xfrm>
            <a:off x="1938700" y="4337906"/>
            <a:ext cx="5071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61"/>
          <p:cNvSpPr txBox="1"/>
          <p:nvPr>
            <p:ph type="ctrTitle"/>
          </p:nvPr>
        </p:nvSpPr>
        <p:spPr>
          <a:xfrm>
            <a:off x="715100" y="1386938"/>
            <a:ext cx="77139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bg>
      <p:bgPr>
        <a:solidFill>
          <a:schemeClr val="dk1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/>
          <p:nvPr/>
        </p:nvSpPr>
        <p:spPr>
          <a:xfrm>
            <a:off x="-715524" y="3563475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-665255" y="3230666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7619578" y="36524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6134550" y="372089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2"/>
          <p:cNvSpPr/>
          <p:nvPr/>
        </p:nvSpPr>
        <p:spPr>
          <a:xfrm>
            <a:off x="320578" y="2184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2"/>
          <p:cNvSpPr/>
          <p:nvPr/>
        </p:nvSpPr>
        <p:spPr>
          <a:xfrm>
            <a:off x="6772253" y="21845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bg>
      <p:bgPr>
        <a:solidFill>
          <a:schemeClr val="dk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3"/>
          <p:cNvSpPr/>
          <p:nvPr/>
        </p:nvSpPr>
        <p:spPr>
          <a:xfrm>
            <a:off x="-1163099" y="2720950"/>
            <a:ext cx="4904491" cy="167663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3"/>
          <p:cNvSpPr/>
          <p:nvPr/>
        </p:nvSpPr>
        <p:spPr>
          <a:xfrm>
            <a:off x="2247520" y="3599491"/>
            <a:ext cx="2410516" cy="1204603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3"/>
          <p:cNvSpPr/>
          <p:nvPr/>
        </p:nvSpPr>
        <p:spPr>
          <a:xfrm>
            <a:off x="7619578" y="273638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3"/>
          <p:cNvSpPr/>
          <p:nvPr/>
        </p:nvSpPr>
        <p:spPr>
          <a:xfrm>
            <a:off x="6134550" y="342111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3"/>
          <p:cNvSpPr/>
          <p:nvPr/>
        </p:nvSpPr>
        <p:spPr>
          <a:xfrm>
            <a:off x="7204628" y="411162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3"/>
          <p:cNvSpPr/>
          <p:nvPr/>
        </p:nvSpPr>
        <p:spPr>
          <a:xfrm>
            <a:off x="-678222" y="342100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flipH="1">
            <a:off x="7251405" y="93800"/>
            <a:ext cx="2148846" cy="646266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3230604" y="1582744"/>
            <a:ext cx="9840760" cy="3282519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937500" y="2730469"/>
            <a:ext cx="7568678" cy="2587402"/>
          </a:xfrm>
          <a:custGeom>
            <a:rect b="b" l="l" r="r" t="t"/>
            <a:pathLst>
              <a:path extrusionOk="0" h="50711" w="14834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-859924" y="2153900"/>
            <a:ext cx="3719855" cy="1858917"/>
          </a:xfrm>
          <a:custGeom>
            <a:rect b="b" l="l" r="r" t="t"/>
            <a:pathLst>
              <a:path extrusionOk="0" h="31262" w="62558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262025" y="426850"/>
            <a:ext cx="2410519" cy="724964"/>
          </a:xfrm>
          <a:custGeom>
            <a:rect b="b" l="l" r="r" t="t"/>
            <a:pathLst>
              <a:path extrusionOk="0" h="15553" w="51714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715100" y="12309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10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4921525" y="3892000"/>
            <a:ext cx="5155928" cy="1783236"/>
          </a:xfrm>
          <a:custGeom>
            <a:rect b="b" l="l" r="r" t="t"/>
            <a:pathLst>
              <a:path extrusionOk="0" h="46150" w="133435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254125" y="3924255"/>
            <a:ext cx="2421488" cy="779257"/>
          </a:xfrm>
          <a:custGeom>
            <a:rect b="b" l="l" r="r" t="t"/>
            <a:pathLst>
              <a:path extrusionOk="0" h="13432" w="41739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6395452" y="4211718"/>
            <a:ext cx="1756768" cy="877630"/>
          </a:xfrm>
          <a:custGeom>
            <a:rect b="b" l="l" r="r" t="t"/>
            <a:pathLst>
              <a:path extrusionOk="0" h="22713" w="45465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1148253" y="96975"/>
            <a:ext cx="2233915" cy="745143"/>
          </a:xfrm>
          <a:custGeom>
            <a:rect b="b" l="l" r="r" t="t"/>
            <a:pathLst>
              <a:path extrusionOk="0" h="16726" w="50144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-336775" y="165449"/>
            <a:ext cx="2690954" cy="961790"/>
          </a:xfrm>
          <a:custGeom>
            <a:rect b="b" l="l" r="r" t="t"/>
            <a:pathLst>
              <a:path extrusionOk="0" h="21589" w="60403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9"/>
          <p:cNvGrpSpPr/>
          <p:nvPr/>
        </p:nvGrpSpPr>
        <p:grpSpPr>
          <a:xfrm>
            <a:off x="7821351" y="674425"/>
            <a:ext cx="1572114" cy="1511851"/>
            <a:chOff x="7384701" y="199425"/>
            <a:chExt cx="1572114" cy="1511851"/>
          </a:xfrm>
        </p:grpSpPr>
        <p:sp>
          <p:nvSpPr>
            <p:cNvPr id="95" name="Google Shape;95;p9"/>
            <p:cNvSpPr/>
            <p:nvPr/>
          </p:nvSpPr>
          <p:spPr>
            <a:xfrm>
              <a:off x="7667792" y="461179"/>
              <a:ext cx="1027203" cy="988217"/>
            </a:xfrm>
            <a:custGeom>
              <a:rect b="b" l="l" r="r" t="t"/>
              <a:pathLst>
                <a:path extrusionOk="0" h="15513" w="16125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384701" y="199425"/>
              <a:ext cx="1572114" cy="1511851"/>
            </a:xfrm>
            <a:custGeom>
              <a:rect b="b" l="l" r="r" t="t"/>
              <a:pathLst>
                <a:path extrusionOk="0" h="23733" w="24679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792329" y="546731"/>
              <a:ext cx="816411" cy="816475"/>
            </a:xfrm>
            <a:custGeom>
              <a:rect b="b" l="l" r="r" t="t"/>
              <a:pathLst>
                <a:path extrusionOk="0" h="12817" w="12816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9"/>
          <p:cNvSpPr/>
          <p:nvPr/>
        </p:nvSpPr>
        <p:spPr>
          <a:xfrm>
            <a:off x="7362075" y="2028813"/>
            <a:ext cx="2715369" cy="816457"/>
          </a:xfrm>
          <a:custGeom>
            <a:rect b="b" l="l" r="r" t="t"/>
            <a:pathLst>
              <a:path extrusionOk="0" h="15077" w="50143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919950" y="1492375"/>
            <a:ext cx="73041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834325" y="2529150"/>
            <a:ext cx="50715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714975" y="3407250"/>
            <a:ext cx="46536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6">
          <p15:clr>
            <a:srgbClr val="EA4335"/>
          </p15:clr>
        </p15:guide>
        <p15:guide id="2" pos="45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red.stlouisfed.org/series/CES434810000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4"/>
          <p:cNvSpPr txBox="1"/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Quantathon</a:t>
            </a:r>
            <a:r>
              <a:rPr lang="en" sz="4300"/>
              <a:t> 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Flight Plan</a:t>
            </a:r>
            <a:endParaRPr sz="3600"/>
          </a:p>
        </p:txBody>
      </p:sp>
      <p:sp>
        <p:nvSpPr>
          <p:cNvPr id="618" name="Google Shape;618;p64"/>
          <p:cNvSpPr txBox="1"/>
          <p:nvPr>
            <p:ph idx="1" type="subTitle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Team Stochastic Woods:  Qiqi, Nayeon, Neo, Anna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3"/>
          <p:cNvSpPr txBox="1"/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10" name="Google Shape;710;p73"/>
          <p:cNvSpPr txBox="1"/>
          <p:nvPr>
            <p:ph idx="1" type="body"/>
          </p:nvPr>
        </p:nvSpPr>
        <p:spPr>
          <a:xfrm>
            <a:off x="665400" y="1116100"/>
            <a:ext cx="36831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[Delta Stock Price] 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= 47.974 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</a:t>
            </a:r>
            <a:r>
              <a:rPr lang="en" sz="1400"/>
              <a:t> .0779 * [Oil Price per Barrel] 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.0005 * [Traded Delta Volume] / 10^3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+ .0126 * [Traded Oil Volume] / 10^3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+ [error]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Fit of line -&gt;</a:t>
            </a:r>
            <a:endParaRPr sz="1400"/>
          </a:p>
        </p:txBody>
      </p:sp>
      <p:pic>
        <p:nvPicPr>
          <p:cNvPr id="711" name="Google Shape;7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007775"/>
            <a:ext cx="4442972" cy="344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713" y="896800"/>
            <a:ext cx="4290949" cy="334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35" y="899388"/>
            <a:ext cx="4298675" cy="33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850" y="0"/>
            <a:ext cx="7151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893" y="0"/>
            <a:ext cx="668621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7"/>
          <p:cNvSpPr txBox="1"/>
          <p:nvPr>
            <p:ph idx="6" type="title"/>
          </p:nvPr>
        </p:nvSpPr>
        <p:spPr>
          <a:xfrm>
            <a:off x="582325" y="1463550"/>
            <a:ext cx="3028800" cy="22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Trading Strategy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Main Rules</a:t>
            </a:r>
            <a:endParaRPr sz="4400"/>
          </a:p>
        </p:txBody>
      </p:sp>
      <p:sp>
        <p:nvSpPr>
          <p:cNvPr id="733" name="Google Shape;733;p77"/>
          <p:cNvSpPr txBox="1"/>
          <p:nvPr>
            <p:ph type="title"/>
          </p:nvPr>
        </p:nvSpPr>
        <p:spPr>
          <a:xfrm>
            <a:off x="4120957" y="1924025"/>
            <a:ext cx="4719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2. Often</a:t>
            </a:r>
            <a:endParaRPr sz="4400"/>
          </a:p>
        </p:txBody>
      </p:sp>
      <p:sp>
        <p:nvSpPr>
          <p:cNvPr id="734" name="Google Shape;734;p77"/>
          <p:cNvSpPr txBox="1"/>
          <p:nvPr>
            <p:ph idx="1" type="subTitle"/>
          </p:nvPr>
        </p:nvSpPr>
        <p:spPr>
          <a:xfrm>
            <a:off x="4120950" y="2451725"/>
            <a:ext cx="47190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 and sell as </a:t>
            </a:r>
            <a:r>
              <a:rPr lang="en"/>
              <a:t>often</a:t>
            </a:r>
            <a:r>
              <a:rPr lang="en"/>
              <a:t> as possible to reinvest. A.k.a. Rebalance each month</a:t>
            </a:r>
            <a:endParaRPr/>
          </a:p>
        </p:txBody>
      </p:sp>
      <p:sp>
        <p:nvSpPr>
          <p:cNvPr id="735" name="Google Shape;735;p77"/>
          <p:cNvSpPr txBox="1"/>
          <p:nvPr>
            <p:ph idx="4" type="title"/>
          </p:nvPr>
        </p:nvSpPr>
        <p:spPr>
          <a:xfrm>
            <a:off x="4120945" y="3464575"/>
            <a:ext cx="4719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3. Money Market</a:t>
            </a:r>
            <a:endParaRPr sz="4400"/>
          </a:p>
        </p:txBody>
      </p:sp>
      <p:sp>
        <p:nvSpPr>
          <p:cNvPr id="736" name="Google Shape;736;p77"/>
          <p:cNvSpPr txBox="1"/>
          <p:nvPr>
            <p:ph idx="5" type="subTitle"/>
          </p:nvPr>
        </p:nvSpPr>
        <p:spPr>
          <a:xfrm>
            <a:off x="4120925" y="4035525"/>
            <a:ext cx="47190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increasing rate &lt;5.27%: Invest money into money market</a:t>
            </a:r>
            <a:endParaRPr/>
          </a:p>
        </p:txBody>
      </p:sp>
      <p:sp>
        <p:nvSpPr>
          <p:cNvPr id="737" name="Google Shape;737;p77"/>
          <p:cNvSpPr txBox="1"/>
          <p:nvPr>
            <p:ph idx="7" type="title"/>
          </p:nvPr>
        </p:nvSpPr>
        <p:spPr>
          <a:xfrm>
            <a:off x="4120957" y="383475"/>
            <a:ext cx="4719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1. </a:t>
            </a:r>
            <a:r>
              <a:rPr lang="en" sz="4400"/>
              <a:t>Peak</a:t>
            </a:r>
            <a:endParaRPr sz="4400"/>
          </a:p>
        </p:txBody>
      </p:sp>
      <p:sp>
        <p:nvSpPr>
          <p:cNvPr id="738" name="Google Shape;738;p77"/>
          <p:cNvSpPr txBox="1"/>
          <p:nvPr>
            <p:ph idx="8" type="subTitle"/>
          </p:nvPr>
        </p:nvSpPr>
        <p:spPr>
          <a:xfrm>
            <a:off x="4120925" y="911175"/>
            <a:ext cx="47190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Decreasing</a:t>
            </a:r>
            <a:r>
              <a:rPr lang="en"/>
              <a:t>: Buy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at rate &lt;5.27%: Sell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at rate &gt;5.27%: Rapidly buy and sell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"/>
          <p:cNvSpPr txBox="1"/>
          <p:nvPr>
            <p:ph idx="15"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General Trading Rules</a:t>
            </a:r>
            <a:endParaRPr/>
          </a:p>
        </p:txBody>
      </p:sp>
      <p:sp>
        <p:nvSpPr>
          <p:cNvPr id="744" name="Google Shape;744;p78"/>
          <p:cNvSpPr txBox="1"/>
          <p:nvPr>
            <p:ph idx="1" type="subTitle"/>
          </p:nvPr>
        </p:nvSpPr>
        <p:spPr>
          <a:xfrm>
            <a:off x="1263325" y="2089881"/>
            <a:ext cx="2898600" cy="25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 and buy on Wednesday near 10th or earlier of each month.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Sell stocks within lower quartile of price for that day.</a:t>
            </a:r>
            <a:endParaRPr/>
          </a:p>
        </p:txBody>
      </p:sp>
      <p:sp>
        <p:nvSpPr>
          <p:cNvPr id="745" name="Google Shape;745;p78"/>
          <p:cNvSpPr txBox="1"/>
          <p:nvPr>
            <p:ph idx="2" type="subTitle"/>
          </p:nvPr>
        </p:nvSpPr>
        <p:spPr>
          <a:xfrm>
            <a:off x="5582868" y="2089881"/>
            <a:ext cx="2848500" cy="25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 stock prices tended to correlate </a:t>
            </a:r>
            <a:r>
              <a:rPr lang="en"/>
              <a:t>with pre-covid</a:t>
            </a:r>
            <a:r>
              <a:rPr lang="en"/>
              <a:t> air </a:t>
            </a:r>
            <a:r>
              <a:rPr lang="en"/>
              <a:t>transport</a:t>
            </a:r>
            <a:r>
              <a:rPr lang="en"/>
              <a:t> employment patterns that happened.</a:t>
            </a:r>
            <a:endParaRPr/>
          </a:p>
        </p:txBody>
      </p:sp>
      <p:sp>
        <p:nvSpPr>
          <p:cNvPr id="746" name="Google Shape;746;p78"/>
          <p:cNvSpPr txBox="1"/>
          <p:nvPr>
            <p:ph type="title"/>
          </p:nvPr>
        </p:nvSpPr>
        <p:spPr>
          <a:xfrm>
            <a:off x="1263325" y="1687226"/>
            <a:ext cx="28986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Action</a:t>
            </a:r>
            <a:endParaRPr sz="3000"/>
          </a:p>
        </p:txBody>
      </p:sp>
      <p:sp>
        <p:nvSpPr>
          <p:cNvPr id="747" name="Google Shape;747;p78"/>
          <p:cNvSpPr txBox="1"/>
          <p:nvPr>
            <p:ph idx="7" type="title"/>
          </p:nvPr>
        </p:nvSpPr>
        <p:spPr>
          <a:xfrm>
            <a:off x="5582868" y="1687226"/>
            <a:ext cx="28485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Employment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9"/>
          <p:cNvSpPr txBox="1"/>
          <p:nvPr>
            <p:ph type="title"/>
          </p:nvPr>
        </p:nvSpPr>
        <p:spPr>
          <a:xfrm>
            <a:off x="1284000" y="703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 Performance</a:t>
            </a:r>
            <a:endParaRPr sz="5000"/>
          </a:p>
        </p:txBody>
      </p:sp>
      <p:sp>
        <p:nvSpPr>
          <p:cNvPr id="753" name="Google Shape;753;p79"/>
          <p:cNvSpPr txBox="1"/>
          <p:nvPr>
            <p:ph idx="2" type="title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$16,712.69</a:t>
            </a:r>
            <a:endParaRPr/>
          </a:p>
        </p:txBody>
      </p:sp>
      <p:sp>
        <p:nvSpPr>
          <p:cNvPr id="754" name="Google Shape;754;p79"/>
          <p:cNvSpPr txBox="1"/>
          <p:nvPr>
            <p:ph idx="3" type="subTitle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Tossing $10,000 into the money market</a:t>
            </a:r>
            <a:endParaRPr/>
          </a:p>
        </p:txBody>
      </p:sp>
      <p:sp>
        <p:nvSpPr>
          <p:cNvPr id="755" name="Google Shape;755;p79"/>
          <p:cNvSpPr txBox="1"/>
          <p:nvPr>
            <p:ph idx="4" type="title"/>
          </p:nvPr>
        </p:nvSpPr>
        <p:spPr>
          <a:xfrm>
            <a:off x="135125" y="3452300"/>
            <a:ext cx="8747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 $ 183,512,573.00 +</a:t>
            </a:r>
            <a:r>
              <a:rPr lang="en"/>
              <a:t> </a:t>
            </a:r>
            <a:endParaRPr/>
          </a:p>
        </p:txBody>
      </p:sp>
      <p:sp>
        <p:nvSpPr>
          <p:cNvPr id="756" name="Google Shape;756;p79"/>
          <p:cNvSpPr txBox="1"/>
          <p:nvPr>
            <p:ph idx="5" type="subTitle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our trading methods, </a:t>
            </a:r>
            <a:r>
              <a:rPr lang="en"/>
              <a:t>mature in 10 years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0"/>
          <p:cNvSpPr txBox="1"/>
          <p:nvPr>
            <p:ph idx="1" type="subTitle"/>
          </p:nvPr>
        </p:nvSpPr>
        <p:spPr>
          <a:xfrm>
            <a:off x="1928675" y="2049125"/>
            <a:ext cx="5273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we would have liked to look into given we had more time on our hands.</a:t>
            </a:r>
            <a:endParaRPr sz="1200"/>
          </a:p>
        </p:txBody>
      </p:sp>
      <p:sp>
        <p:nvSpPr>
          <p:cNvPr id="762" name="Google Shape;762;p80"/>
          <p:cNvSpPr txBox="1"/>
          <p:nvPr>
            <p:ph type="title"/>
          </p:nvPr>
        </p:nvSpPr>
        <p:spPr>
          <a:xfrm>
            <a:off x="1653600" y="446952"/>
            <a:ext cx="58368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Further Explorations</a:t>
            </a:r>
            <a:endParaRPr sz="5000"/>
          </a:p>
        </p:txBody>
      </p:sp>
      <p:grpSp>
        <p:nvGrpSpPr>
          <p:cNvPr id="763" name="Google Shape;763;p80"/>
          <p:cNvGrpSpPr/>
          <p:nvPr/>
        </p:nvGrpSpPr>
        <p:grpSpPr>
          <a:xfrm>
            <a:off x="593389" y="2571747"/>
            <a:ext cx="8326638" cy="2285594"/>
            <a:chOff x="1115575" y="3309474"/>
            <a:chExt cx="3943471" cy="1348194"/>
          </a:xfrm>
        </p:grpSpPr>
        <p:sp>
          <p:nvSpPr>
            <p:cNvPr id="764" name="Google Shape;764;p80"/>
            <p:cNvSpPr/>
            <p:nvPr/>
          </p:nvSpPr>
          <p:spPr>
            <a:xfrm>
              <a:off x="1115575" y="3863255"/>
              <a:ext cx="2803139" cy="752401"/>
            </a:xfrm>
            <a:custGeom>
              <a:rect b="b" l="l" r="r" t="t"/>
              <a:pathLst>
                <a:path extrusionOk="0" h="10028" w="37359">
                  <a:moveTo>
                    <a:pt x="36889" y="1"/>
                  </a:moveTo>
                  <a:cubicBezTo>
                    <a:pt x="35686" y="428"/>
                    <a:pt x="34467" y="837"/>
                    <a:pt x="33247" y="1238"/>
                  </a:cubicBezTo>
                  <a:cubicBezTo>
                    <a:pt x="33005" y="1320"/>
                    <a:pt x="32762" y="1404"/>
                    <a:pt x="32511" y="1489"/>
                  </a:cubicBezTo>
                  <a:cubicBezTo>
                    <a:pt x="32427" y="1513"/>
                    <a:pt x="32345" y="1539"/>
                    <a:pt x="32269" y="1563"/>
                  </a:cubicBezTo>
                  <a:cubicBezTo>
                    <a:pt x="31976" y="1663"/>
                    <a:pt x="31693" y="1755"/>
                    <a:pt x="31400" y="1848"/>
                  </a:cubicBezTo>
                  <a:cubicBezTo>
                    <a:pt x="29569" y="2449"/>
                    <a:pt x="27725" y="3035"/>
                    <a:pt x="25878" y="3602"/>
                  </a:cubicBezTo>
                  <a:cubicBezTo>
                    <a:pt x="23714" y="4270"/>
                    <a:pt x="21532" y="4914"/>
                    <a:pt x="19352" y="5532"/>
                  </a:cubicBezTo>
                  <a:cubicBezTo>
                    <a:pt x="18758" y="5700"/>
                    <a:pt x="18157" y="5866"/>
                    <a:pt x="17563" y="6033"/>
                  </a:cubicBezTo>
                  <a:cubicBezTo>
                    <a:pt x="16619" y="6294"/>
                    <a:pt x="15674" y="6544"/>
                    <a:pt x="14730" y="6785"/>
                  </a:cubicBezTo>
                  <a:cubicBezTo>
                    <a:pt x="14355" y="6885"/>
                    <a:pt x="13970" y="6985"/>
                    <a:pt x="13587" y="7086"/>
                  </a:cubicBezTo>
                  <a:cubicBezTo>
                    <a:pt x="13336" y="7146"/>
                    <a:pt x="13085" y="7212"/>
                    <a:pt x="12835" y="7270"/>
                  </a:cubicBezTo>
                  <a:cubicBezTo>
                    <a:pt x="11597" y="7587"/>
                    <a:pt x="10352" y="7880"/>
                    <a:pt x="9106" y="8165"/>
                  </a:cubicBezTo>
                  <a:cubicBezTo>
                    <a:pt x="7219" y="8582"/>
                    <a:pt x="5322" y="8975"/>
                    <a:pt x="3425" y="9292"/>
                  </a:cubicBezTo>
                  <a:cubicBezTo>
                    <a:pt x="2473" y="9452"/>
                    <a:pt x="1512" y="9592"/>
                    <a:pt x="560" y="9703"/>
                  </a:cubicBezTo>
                  <a:cubicBezTo>
                    <a:pt x="367" y="9727"/>
                    <a:pt x="183" y="9743"/>
                    <a:pt x="0" y="9769"/>
                  </a:cubicBezTo>
                  <a:lnTo>
                    <a:pt x="0" y="10028"/>
                  </a:lnTo>
                  <a:cubicBezTo>
                    <a:pt x="191" y="10012"/>
                    <a:pt x="391" y="9994"/>
                    <a:pt x="584" y="9977"/>
                  </a:cubicBezTo>
                  <a:cubicBezTo>
                    <a:pt x="1554" y="9893"/>
                    <a:pt x="2515" y="9785"/>
                    <a:pt x="3475" y="9653"/>
                  </a:cubicBezTo>
                  <a:cubicBezTo>
                    <a:pt x="5397" y="9392"/>
                    <a:pt x="7310" y="9067"/>
                    <a:pt x="9215" y="8700"/>
                  </a:cubicBezTo>
                  <a:cubicBezTo>
                    <a:pt x="10536" y="8449"/>
                    <a:pt x="11848" y="8173"/>
                    <a:pt x="13151" y="7888"/>
                  </a:cubicBezTo>
                  <a:cubicBezTo>
                    <a:pt x="13402" y="7838"/>
                    <a:pt x="13645" y="7780"/>
                    <a:pt x="13895" y="7729"/>
                  </a:cubicBezTo>
                  <a:cubicBezTo>
                    <a:pt x="14228" y="7655"/>
                    <a:pt x="14571" y="7579"/>
                    <a:pt x="14906" y="7505"/>
                  </a:cubicBezTo>
                  <a:cubicBezTo>
                    <a:pt x="18690" y="6635"/>
                    <a:pt x="22442" y="5674"/>
                    <a:pt x="26186" y="4655"/>
                  </a:cubicBezTo>
                  <a:cubicBezTo>
                    <a:pt x="28057" y="4146"/>
                    <a:pt x="29920" y="3618"/>
                    <a:pt x="31785" y="3075"/>
                  </a:cubicBezTo>
                  <a:cubicBezTo>
                    <a:pt x="32628" y="2824"/>
                    <a:pt x="33472" y="2574"/>
                    <a:pt x="34316" y="2323"/>
                  </a:cubicBezTo>
                  <a:cubicBezTo>
                    <a:pt x="34374" y="2307"/>
                    <a:pt x="34433" y="2291"/>
                    <a:pt x="34493" y="2273"/>
                  </a:cubicBezTo>
                  <a:cubicBezTo>
                    <a:pt x="34775" y="2191"/>
                    <a:pt x="35060" y="2098"/>
                    <a:pt x="35345" y="2014"/>
                  </a:cubicBezTo>
                  <a:cubicBezTo>
                    <a:pt x="35353" y="2014"/>
                    <a:pt x="35361" y="2006"/>
                    <a:pt x="35361" y="2006"/>
                  </a:cubicBezTo>
                  <a:cubicBezTo>
                    <a:pt x="35646" y="1922"/>
                    <a:pt x="35921" y="1840"/>
                    <a:pt x="36205" y="1747"/>
                  </a:cubicBezTo>
                  <a:cubicBezTo>
                    <a:pt x="36588" y="1631"/>
                    <a:pt x="36973" y="1513"/>
                    <a:pt x="37358" y="1396"/>
                  </a:cubicBezTo>
                  <a:lnTo>
                    <a:pt x="37350" y="1370"/>
                  </a:lnTo>
                  <a:lnTo>
                    <a:pt x="36889" y="1"/>
                  </a:lnTo>
                  <a:close/>
                </a:path>
              </a:pathLst>
            </a:custGeom>
            <a:gradFill>
              <a:gsLst>
                <a:gs pos="0">
                  <a:srgbClr val="F27243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0"/>
            <p:cNvSpPr/>
            <p:nvPr/>
          </p:nvSpPr>
          <p:spPr>
            <a:xfrm>
              <a:off x="1115575" y="3861454"/>
              <a:ext cx="2576841" cy="702131"/>
            </a:xfrm>
            <a:custGeom>
              <a:rect b="b" l="l" r="r" t="t"/>
              <a:pathLst>
                <a:path extrusionOk="0" h="9358" w="34343">
                  <a:moveTo>
                    <a:pt x="34108" y="1"/>
                  </a:moveTo>
                  <a:cubicBezTo>
                    <a:pt x="33857" y="83"/>
                    <a:pt x="33606" y="175"/>
                    <a:pt x="33356" y="259"/>
                  </a:cubicBezTo>
                  <a:cubicBezTo>
                    <a:pt x="33221" y="301"/>
                    <a:pt x="33097" y="342"/>
                    <a:pt x="32971" y="384"/>
                  </a:cubicBezTo>
                  <a:cubicBezTo>
                    <a:pt x="32662" y="492"/>
                    <a:pt x="32353" y="592"/>
                    <a:pt x="32036" y="692"/>
                  </a:cubicBezTo>
                  <a:cubicBezTo>
                    <a:pt x="31767" y="785"/>
                    <a:pt x="31493" y="877"/>
                    <a:pt x="31216" y="969"/>
                  </a:cubicBezTo>
                  <a:cubicBezTo>
                    <a:pt x="28910" y="1721"/>
                    <a:pt x="26596" y="2457"/>
                    <a:pt x="24273" y="3167"/>
                  </a:cubicBezTo>
                  <a:cubicBezTo>
                    <a:pt x="23363" y="3450"/>
                    <a:pt x="22442" y="3727"/>
                    <a:pt x="21532" y="3993"/>
                  </a:cubicBezTo>
                  <a:cubicBezTo>
                    <a:pt x="19141" y="4713"/>
                    <a:pt x="16753" y="5397"/>
                    <a:pt x="14355" y="6049"/>
                  </a:cubicBezTo>
                  <a:cubicBezTo>
                    <a:pt x="13193" y="6358"/>
                    <a:pt x="12022" y="6669"/>
                    <a:pt x="10861" y="6969"/>
                  </a:cubicBezTo>
                  <a:cubicBezTo>
                    <a:pt x="8689" y="7521"/>
                    <a:pt x="6508" y="8030"/>
                    <a:pt x="4312" y="8481"/>
                  </a:cubicBezTo>
                  <a:cubicBezTo>
                    <a:pt x="2882" y="8774"/>
                    <a:pt x="1444" y="9041"/>
                    <a:pt x="0" y="9249"/>
                  </a:cubicBezTo>
                  <a:lnTo>
                    <a:pt x="0" y="9358"/>
                  </a:lnTo>
                  <a:cubicBezTo>
                    <a:pt x="1454" y="9165"/>
                    <a:pt x="2908" y="8925"/>
                    <a:pt x="4344" y="8656"/>
                  </a:cubicBezTo>
                  <a:cubicBezTo>
                    <a:pt x="6668" y="8223"/>
                    <a:pt x="8982" y="7721"/>
                    <a:pt x="11280" y="7178"/>
                  </a:cubicBezTo>
                  <a:cubicBezTo>
                    <a:pt x="12257" y="6943"/>
                    <a:pt x="13236" y="6701"/>
                    <a:pt x="14212" y="6458"/>
                  </a:cubicBezTo>
                  <a:cubicBezTo>
                    <a:pt x="14288" y="6442"/>
                    <a:pt x="14363" y="6418"/>
                    <a:pt x="14447" y="6400"/>
                  </a:cubicBezTo>
                  <a:cubicBezTo>
                    <a:pt x="15215" y="6207"/>
                    <a:pt x="15975" y="6007"/>
                    <a:pt x="16745" y="5806"/>
                  </a:cubicBezTo>
                  <a:cubicBezTo>
                    <a:pt x="18357" y="5389"/>
                    <a:pt x="19970" y="4954"/>
                    <a:pt x="21574" y="4503"/>
                  </a:cubicBezTo>
                  <a:cubicBezTo>
                    <a:pt x="22527" y="4236"/>
                    <a:pt x="23479" y="3969"/>
                    <a:pt x="24432" y="3693"/>
                  </a:cubicBezTo>
                  <a:cubicBezTo>
                    <a:pt x="26772" y="3017"/>
                    <a:pt x="29102" y="2331"/>
                    <a:pt x="31435" y="1613"/>
                  </a:cubicBezTo>
                  <a:cubicBezTo>
                    <a:pt x="31836" y="1487"/>
                    <a:pt x="32245" y="1354"/>
                    <a:pt x="32654" y="1228"/>
                  </a:cubicBezTo>
                  <a:lnTo>
                    <a:pt x="32662" y="1228"/>
                  </a:lnTo>
                  <a:cubicBezTo>
                    <a:pt x="32762" y="1194"/>
                    <a:pt x="32862" y="1162"/>
                    <a:pt x="32971" y="1128"/>
                  </a:cubicBezTo>
                  <a:cubicBezTo>
                    <a:pt x="33005" y="1120"/>
                    <a:pt x="33039" y="1112"/>
                    <a:pt x="33063" y="1104"/>
                  </a:cubicBezTo>
                  <a:cubicBezTo>
                    <a:pt x="33364" y="1003"/>
                    <a:pt x="33665" y="911"/>
                    <a:pt x="33965" y="819"/>
                  </a:cubicBezTo>
                  <a:cubicBezTo>
                    <a:pt x="34092" y="777"/>
                    <a:pt x="34216" y="735"/>
                    <a:pt x="34342" y="692"/>
                  </a:cubicBezTo>
                  <a:lnTo>
                    <a:pt x="34300" y="576"/>
                  </a:lnTo>
                  <a:lnTo>
                    <a:pt x="34274" y="510"/>
                  </a:lnTo>
                  <a:lnTo>
                    <a:pt x="34192" y="259"/>
                  </a:lnTo>
                  <a:lnTo>
                    <a:pt x="34132" y="75"/>
                  </a:lnTo>
                  <a:lnTo>
                    <a:pt x="34108" y="1"/>
                  </a:lnTo>
                  <a:close/>
                </a:path>
              </a:pathLst>
            </a:custGeom>
            <a:gradFill>
              <a:gsLst>
                <a:gs pos="0">
                  <a:srgbClr val="F27243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0"/>
            <p:cNvSpPr/>
            <p:nvPr/>
          </p:nvSpPr>
          <p:spPr>
            <a:xfrm>
              <a:off x="1115575" y="3981799"/>
              <a:ext cx="2813043" cy="675870"/>
            </a:xfrm>
            <a:custGeom>
              <a:rect b="b" l="l" r="r" t="t"/>
              <a:pathLst>
                <a:path extrusionOk="0" h="9008" w="37491">
                  <a:moveTo>
                    <a:pt x="37266" y="1"/>
                  </a:moveTo>
                  <a:cubicBezTo>
                    <a:pt x="37058" y="75"/>
                    <a:pt x="36849" y="141"/>
                    <a:pt x="36638" y="210"/>
                  </a:cubicBezTo>
                  <a:cubicBezTo>
                    <a:pt x="36572" y="234"/>
                    <a:pt x="36506" y="252"/>
                    <a:pt x="36438" y="276"/>
                  </a:cubicBezTo>
                  <a:cubicBezTo>
                    <a:pt x="36179" y="360"/>
                    <a:pt x="35921" y="442"/>
                    <a:pt x="35654" y="526"/>
                  </a:cubicBezTo>
                  <a:cubicBezTo>
                    <a:pt x="35636" y="534"/>
                    <a:pt x="35612" y="542"/>
                    <a:pt x="35586" y="552"/>
                  </a:cubicBezTo>
                  <a:cubicBezTo>
                    <a:pt x="35411" y="603"/>
                    <a:pt x="35245" y="661"/>
                    <a:pt x="35076" y="711"/>
                  </a:cubicBezTo>
                  <a:lnTo>
                    <a:pt x="35068" y="711"/>
                  </a:lnTo>
                  <a:cubicBezTo>
                    <a:pt x="34884" y="777"/>
                    <a:pt x="34701" y="835"/>
                    <a:pt x="34517" y="893"/>
                  </a:cubicBezTo>
                  <a:cubicBezTo>
                    <a:pt x="33656" y="1162"/>
                    <a:pt x="32804" y="1429"/>
                    <a:pt x="31944" y="1687"/>
                  </a:cubicBezTo>
                  <a:cubicBezTo>
                    <a:pt x="30163" y="2239"/>
                    <a:pt x="28384" y="2766"/>
                    <a:pt x="26596" y="3284"/>
                  </a:cubicBezTo>
                  <a:cubicBezTo>
                    <a:pt x="23413" y="4194"/>
                    <a:pt x="20228" y="5065"/>
                    <a:pt x="17012" y="5849"/>
                  </a:cubicBezTo>
                  <a:cubicBezTo>
                    <a:pt x="16611" y="5949"/>
                    <a:pt x="16210" y="6049"/>
                    <a:pt x="15800" y="6149"/>
                  </a:cubicBezTo>
                  <a:cubicBezTo>
                    <a:pt x="15399" y="6242"/>
                    <a:pt x="15006" y="6342"/>
                    <a:pt x="14605" y="6434"/>
                  </a:cubicBezTo>
                  <a:cubicBezTo>
                    <a:pt x="14489" y="6458"/>
                    <a:pt x="14371" y="6484"/>
                    <a:pt x="14246" y="6518"/>
                  </a:cubicBezTo>
                  <a:cubicBezTo>
                    <a:pt x="13336" y="6727"/>
                    <a:pt x="12415" y="6936"/>
                    <a:pt x="11489" y="7128"/>
                  </a:cubicBezTo>
                  <a:cubicBezTo>
                    <a:pt x="11112" y="7210"/>
                    <a:pt x="10729" y="7295"/>
                    <a:pt x="10352" y="7371"/>
                  </a:cubicBezTo>
                  <a:cubicBezTo>
                    <a:pt x="8531" y="7746"/>
                    <a:pt x="6700" y="8081"/>
                    <a:pt x="4853" y="8355"/>
                  </a:cubicBezTo>
                  <a:cubicBezTo>
                    <a:pt x="3249" y="8606"/>
                    <a:pt x="1628" y="8799"/>
                    <a:pt x="0" y="8907"/>
                  </a:cubicBezTo>
                  <a:lnTo>
                    <a:pt x="0" y="9007"/>
                  </a:lnTo>
                  <a:cubicBezTo>
                    <a:pt x="1636" y="8933"/>
                    <a:pt x="3267" y="8756"/>
                    <a:pt x="4879" y="8540"/>
                  </a:cubicBezTo>
                  <a:cubicBezTo>
                    <a:pt x="6734" y="8289"/>
                    <a:pt x="8573" y="7980"/>
                    <a:pt x="10402" y="7637"/>
                  </a:cubicBezTo>
                  <a:cubicBezTo>
                    <a:pt x="10578" y="7603"/>
                    <a:pt x="10745" y="7571"/>
                    <a:pt x="10919" y="7537"/>
                  </a:cubicBezTo>
                  <a:cubicBezTo>
                    <a:pt x="12574" y="7220"/>
                    <a:pt x="14228" y="6877"/>
                    <a:pt x="15883" y="6508"/>
                  </a:cubicBezTo>
                  <a:cubicBezTo>
                    <a:pt x="16460" y="6376"/>
                    <a:pt x="17028" y="6250"/>
                    <a:pt x="17605" y="6117"/>
                  </a:cubicBezTo>
                  <a:cubicBezTo>
                    <a:pt x="20664" y="5405"/>
                    <a:pt x="23704" y="4629"/>
                    <a:pt x="26738" y="3811"/>
                  </a:cubicBezTo>
                  <a:cubicBezTo>
                    <a:pt x="28543" y="3326"/>
                    <a:pt x="30340" y="2825"/>
                    <a:pt x="32126" y="2307"/>
                  </a:cubicBezTo>
                  <a:cubicBezTo>
                    <a:pt x="33113" y="2022"/>
                    <a:pt x="34092" y="1730"/>
                    <a:pt x="35068" y="1437"/>
                  </a:cubicBezTo>
                  <a:cubicBezTo>
                    <a:pt x="35546" y="1294"/>
                    <a:pt x="36021" y="1154"/>
                    <a:pt x="36498" y="1012"/>
                  </a:cubicBezTo>
                  <a:lnTo>
                    <a:pt x="36498" y="1004"/>
                  </a:lnTo>
                  <a:cubicBezTo>
                    <a:pt x="36538" y="994"/>
                    <a:pt x="36580" y="986"/>
                    <a:pt x="36614" y="970"/>
                  </a:cubicBezTo>
                  <a:cubicBezTo>
                    <a:pt x="36665" y="953"/>
                    <a:pt x="36707" y="943"/>
                    <a:pt x="36757" y="927"/>
                  </a:cubicBezTo>
                  <a:cubicBezTo>
                    <a:pt x="36799" y="911"/>
                    <a:pt x="36849" y="903"/>
                    <a:pt x="36889" y="885"/>
                  </a:cubicBezTo>
                  <a:cubicBezTo>
                    <a:pt x="36981" y="861"/>
                    <a:pt x="37082" y="827"/>
                    <a:pt x="37174" y="793"/>
                  </a:cubicBezTo>
                  <a:lnTo>
                    <a:pt x="37182" y="793"/>
                  </a:lnTo>
                  <a:cubicBezTo>
                    <a:pt x="37216" y="785"/>
                    <a:pt x="37250" y="777"/>
                    <a:pt x="37282" y="761"/>
                  </a:cubicBezTo>
                  <a:cubicBezTo>
                    <a:pt x="37350" y="743"/>
                    <a:pt x="37425" y="719"/>
                    <a:pt x="37491" y="703"/>
                  </a:cubicBezTo>
                  <a:lnTo>
                    <a:pt x="37459" y="603"/>
                  </a:lnTo>
                  <a:lnTo>
                    <a:pt x="37266" y="1"/>
                  </a:lnTo>
                  <a:close/>
                </a:path>
              </a:pathLst>
            </a:custGeom>
            <a:gradFill>
              <a:gsLst>
                <a:gs pos="0">
                  <a:srgbClr val="F27243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0"/>
            <p:cNvSpPr/>
            <p:nvPr/>
          </p:nvSpPr>
          <p:spPr>
            <a:xfrm>
              <a:off x="3836980" y="3990577"/>
              <a:ext cx="127405" cy="95888"/>
            </a:xfrm>
            <a:custGeom>
              <a:rect b="b" l="l" r="r" t="t"/>
              <a:pathLst>
                <a:path extrusionOk="0" h="1278" w="1698">
                  <a:moveTo>
                    <a:pt x="259" y="0"/>
                  </a:moveTo>
                  <a:lnTo>
                    <a:pt x="1" y="42"/>
                  </a:lnTo>
                  <a:cubicBezTo>
                    <a:pt x="117" y="117"/>
                    <a:pt x="1597" y="1153"/>
                    <a:pt x="1697" y="1278"/>
                  </a:cubicBezTo>
                  <a:cubicBezTo>
                    <a:pt x="1605" y="1145"/>
                    <a:pt x="259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0"/>
            <p:cNvSpPr/>
            <p:nvPr/>
          </p:nvSpPr>
          <p:spPr>
            <a:xfrm>
              <a:off x="3754822" y="3993728"/>
              <a:ext cx="210166" cy="99715"/>
            </a:xfrm>
            <a:custGeom>
              <a:rect b="b" l="l" r="r" t="t"/>
              <a:pathLst>
                <a:path extrusionOk="0" h="1329" w="2801">
                  <a:moveTo>
                    <a:pt x="1096" y="0"/>
                  </a:moveTo>
                  <a:lnTo>
                    <a:pt x="1" y="193"/>
                  </a:lnTo>
                  <a:lnTo>
                    <a:pt x="101" y="243"/>
                  </a:lnTo>
                  <a:cubicBezTo>
                    <a:pt x="169" y="275"/>
                    <a:pt x="259" y="317"/>
                    <a:pt x="378" y="375"/>
                  </a:cubicBezTo>
                  <a:cubicBezTo>
                    <a:pt x="402" y="393"/>
                    <a:pt x="436" y="401"/>
                    <a:pt x="470" y="417"/>
                  </a:cubicBezTo>
                  <a:lnTo>
                    <a:pt x="470" y="426"/>
                  </a:lnTo>
                  <a:cubicBezTo>
                    <a:pt x="478" y="426"/>
                    <a:pt x="486" y="434"/>
                    <a:pt x="494" y="434"/>
                  </a:cubicBezTo>
                  <a:cubicBezTo>
                    <a:pt x="1154" y="760"/>
                    <a:pt x="2215" y="1296"/>
                    <a:pt x="2249" y="1320"/>
                  </a:cubicBezTo>
                  <a:cubicBezTo>
                    <a:pt x="2259" y="1326"/>
                    <a:pt x="2288" y="1329"/>
                    <a:pt x="2328" y="1329"/>
                  </a:cubicBezTo>
                  <a:cubicBezTo>
                    <a:pt x="2392" y="1329"/>
                    <a:pt x="2484" y="1322"/>
                    <a:pt x="2565" y="1312"/>
                  </a:cubicBezTo>
                  <a:lnTo>
                    <a:pt x="2575" y="1312"/>
                  </a:lnTo>
                  <a:cubicBezTo>
                    <a:pt x="2684" y="1296"/>
                    <a:pt x="2784" y="1278"/>
                    <a:pt x="2800" y="1246"/>
                  </a:cubicBezTo>
                  <a:lnTo>
                    <a:pt x="2800" y="1236"/>
                  </a:lnTo>
                  <a:lnTo>
                    <a:pt x="2792" y="1236"/>
                  </a:lnTo>
                  <a:cubicBezTo>
                    <a:pt x="2758" y="1186"/>
                    <a:pt x="2541" y="1027"/>
                    <a:pt x="2265" y="827"/>
                  </a:cubicBezTo>
                  <a:cubicBezTo>
                    <a:pt x="2233" y="803"/>
                    <a:pt x="2190" y="768"/>
                    <a:pt x="2148" y="744"/>
                  </a:cubicBezTo>
                  <a:cubicBezTo>
                    <a:pt x="2132" y="734"/>
                    <a:pt x="2114" y="718"/>
                    <a:pt x="2098" y="710"/>
                  </a:cubicBezTo>
                  <a:cubicBezTo>
                    <a:pt x="1663" y="393"/>
                    <a:pt x="1162" y="42"/>
                    <a:pt x="109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80"/>
            <p:cNvSpPr/>
            <p:nvPr/>
          </p:nvSpPr>
          <p:spPr>
            <a:xfrm>
              <a:off x="4311544" y="3830618"/>
              <a:ext cx="739295" cy="359844"/>
            </a:xfrm>
            <a:custGeom>
              <a:rect b="b" l="l" r="r" t="t"/>
              <a:pathLst>
                <a:path extrusionOk="0" h="4796" w="9853">
                  <a:moveTo>
                    <a:pt x="3243" y="1"/>
                  </a:moveTo>
                  <a:lnTo>
                    <a:pt x="1" y="1280"/>
                  </a:lnTo>
                  <a:cubicBezTo>
                    <a:pt x="1" y="1280"/>
                    <a:pt x="8816" y="4747"/>
                    <a:pt x="8933" y="4789"/>
                  </a:cubicBezTo>
                  <a:cubicBezTo>
                    <a:pt x="8952" y="4794"/>
                    <a:pt x="8993" y="4796"/>
                    <a:pt x="9048" y="4796"/>
                  </a:cubicBezTo>
                  <a:cubicBezTo>
                    <a:pt x="9303" y="4796"/>
                    <a:pt x="9853" y="4747"/>
                    <a:pt x="9853" y="4623"/>
                  </a:cubicBezTo>
                  <a:cubicBezTo>
                    <a:pt x="9552" y="4396"/>
                    <a:pt x="8616" y="3737"/>
                    <a:pt x="7539" y="2985"/>
                  </a:cubicBezTo>
                  <a:cubicBezTo>
                    <a:pt x="7497" y="2950"/>
                    <a:pt x="7455" y="2926"/>
                    <a:pt x="7412" y="2900"/>
                  </a:cubicBezTo>
                  <a:cubicBezTo>
                    <a:pt x="7378" y="2876"/>
                    <a:pt x="7354" y="2850"/>
                    <a:pt x="7320" y="2834"/>
                  </a:cubicBezTo>
                  <a:cubicBezTo>
                    <a:pt x="5758" y="1747"/>
                    <a:pt x="3979" y="502"/>
                    <a:pt x="3378" y="93"/>
                  </a:cubicBezTo>
                  <a:cubicBezTo>
                    <a:pt x="3360" y="85"/>
                    <a:pt x="3352" y="77"/>
                    <a:pt x="3335" y="61"/>
                  </a:cubicBezTo>
                  <a:cubicBezTo>
                    <a:pt x="3301" y="35"/>
                    <a:pt x="3267" y="19"/>
                    <a:pt x="3243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0"/>
            <p:cNvSpPr/>
            <p:nvPr/>
          </p:nvSpPr>
          <p:spPr>
            <a:xfrm>
              <a:off x="4554865" y="3818163"/>
              <a:ext cx="495965" cy="359319"/>
            </a:xfrm>
            <a:custGeom>
              <a:rect b="b" l="l" r="r" t="t"/>
              <a:pathLst>
                <a:path extrusionOk="0" h="4789" w="6610">
                  <a:moveTo>
                    <a:pt x="409" y="0"/>
                  </a:moveTo>
                  <a:lnTo>
                    <a:pt x="0" y="167"/>
                  </a:lnTo>
                  <a:cubicBezTo>
                    <a:pt x="676" y="636"/>
                    <a:pt x="5824" y="4195"/>
                    <a:pt x="6610" y="4789"/>
                  </a:cubicBezTo>
                  <a:cubicBezTo>
                    <a:pt x="6610" y="4771"/>
                    <a:pt x="6602" y="4763"/>
                    <a:pt x="6584" y="4747"/>
                  </a:cubicBezTo>
                  <a:cubicBezTo>
                    <a:pt x="6409" y="4562"/>
                    <a:pt x="409" y="0"/>
                    <a:pt x="4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0"/>
            <p:cNvSpPr/>
            <p:nvPr/>
          </p:nvSpPr>
          <p:spPr>
            <a:xfrm>
              <a:off x="4458227" y="3974146"/>
              <a:ext cx="70380" cy="47494"/>
            </a:xfrm>
            <a:custGeom>
              <a:rect b="b" l="l" r="r" t="t"/>
              <a:pathLst>
                <a:path extrusionOk="0" h="633" w="938">
                  <a:moveTo>
                    <a:pt x="710" y="0"/>
                  </a:moveTo>
                  <a:cubicBezTo>
                    <a:pt x="626" y="0"/>
                    <a:pt x="536" y="42"/>
                    <a:pt x="486" y="69"/>
                  </a:cubicBezTo>
                  <a:cubicBezTo>
                    <a:pt x="77" y="261"/>
                    <a:pt x="1" y="370"/>
                    <a:pt x="9" y="470"/>
                  </a:cubicBezTo>
                  <a:cubicBezTo>
                    <a:pt x="17" y="590"/>
                    <a:pt x="80" y="632"/>
                    <a:pt x="171" y="632"/>
                  </a:cubicBezTo>
                  <a:cubicBezTo>
                    <a:pt x="276" y="632"/>
                    <a:pt x="418" y="575"/>
                    <a:pt x="552" y="512"/>
                  </a:cubicBezTo>
                  <a:cubicBezTo>
                    <a:pt x="644" y="462"/>
                    <a:pt x="937" y="328"/>
                    <a:pt x="879" y="127"/>
                  </a:cubicBezTo>
                  <a:cubicBezTo>
                    <a:pt x="848" y="31"/>
                    <a:pt x="781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0"/>
            <p:cNvSpPr/>
            <p:nvPr/>
          </p:nvSpPr>
          <p:spPr>
            <a:xfrm>
              <a:off x="4611888" y="4036869"/>
              <a:ext cx="70305" cy="47569"/>
            </a:xfrm>
            <a:custGeom>
              <a:rect b="b" l="l" r="r" t="t"/>
              <a:pathLst>
                <a:path extrusionOk="0" h="634" w="937">
                  <a:moveTo>
                    <a:pt x="704" y="1"/>
                  </a:moveTo>
                  <a:cubicBezTo>
                    <a:pt x="622" y="1"/>
                    <a:pt x="532" y="42"/>
                    <a:pt x="478" y="69"/>
                  </a:cubicBezTo>
                  <a:cubicBezTo>
                    <a:pt x="76" y="260"/>
                    <a:pt x="0" y="370"/>
                    <a:pt x="0" y="478"/>
                  </a:cubicBezTo>
                  <a:cubicBezTo>
                    <a:pt x="12" y="592"/>
                    <a:pt x="74" y="634"/>
                    <a:pt x="161" y="634"/>
                  </a:cubicBezTo>
                  <a:cubicBezTo>
                    <a:pt x="266" y="634"/>
                    <a:pt x="407" y="575"/>
                    <a:pt x="544" y="510"/>
                  </a:cubicBezTo>
                  <a:cubicBezTo>
                    <a:pt x="644" y="460"/>
                    <a:pt x="937" y="328"/>
                    <a:pt x="869" y="127"/>
                  </a:cubicBezTo>
                  <a:cubicBezTo>
                    <a:pt x="838" y="31"/>
                    <a:pt x="774" y="1"/>
                    <a:pt x="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0"/>
            <p:cNvSpPr/>
            <p:nvPr/>
          </p:nvSpPr>
          <p:spPr>
            <a:xfrm>
              <a:off x="4764874" y="4099442"/>
              <a:ext cx="70981" cy="47644"/>
            </a:xfrm>
            <a:custGeom>
              <a:rect b="b" l="l" r="r" t="t"/>
              <a:pathLst>
                <a:path extrusionOk="0" h="635" w="946">
                  <a:moveTo>
                    <a:pt x="708" y="1"/>
                  </a:moveTo>
                  <a:cubicBezTo>
                    <a:pt x="625" y="1"/>
                    <a:pt x="534" y="42"/>
                    <a:pt x="484" y="69"/>
                  </a:cubicBezTo>
                  <a:cubicBezTo>
                    <a:pt x="83" y="262"/>
                    <a:pt x="1" y="370"/>
                    <a:pt x="9" y="478"/>
                  </a:cubicBezTo>
                  <a:cubicBezTo>
                    <a:pt x="20" y="593"/>
                    <a:pt x="82" y="634"/>
                    <a:pt x="170" y="634"/>
                  </a:cubicBezTo>
                  <a:cubicBezTo>
                    <a:pt x="274" y="634"/>
                    <a:pt x="416" y="576"/>
                    <a:pt x="552" y="513"/>
                  </a:cubicBezTo>
                  <a:cubicBezTo>
                    <a:pt x="644" y="462"/>
                    <a:pt x="945" y="338"/>
                    <a:pt x="877" y="127"/>
                  </a:cubicBezTo>
                  <a:cubicBezTo>
                    <a:pt x="847" y="31"/>
                    <a:pt x="780" y="1"/>
                    <a:pt x="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0"/>
            <p:cNvSpPr/>
            <p:nvPr/>
          </p:nvSpPr>
          <p:spPr>
            <a:xfrm>
              <a:off x="4512248" y="3852526"/>
              <a:ext cx="255861" cy="200255"/>
            </a:xfrm>
            <a:custGeom>
              <a:rect b="b" l="l" r="r" t="t"/>
              <a:pathLst>
                <a:path extrusionOk="0" h="2669" w="3410">
                  <a:moveTo>
                    <a:pt x="2622" y="1"/>
                  </a:moveTo>
                  <a:cubicBezTo>
                    <a:pt x="2611" y="1"/>
                    <a:pt x="2600" y="1"/>
                    <a:pt x="2590" y="1"/>
                  </a:cubicBezTo>
                  <a:cubicBezTo>
                    <a:pt x="2431" y="9"/>
                    <a:pt x="2273" y="27"/>
                    <a:pt x="1922" y="178"/>
                  </a:cubicBezTo>
                  <a:cubicBezTo>
                    <a:pt x="1705" y="270"/>
                    <a:pt x="1421" y="402"/>
                    <a:pt x="1011" y="621"/>
                  </a:cubicBezTo>
                  <a:cubicBezTo>
                    <a:pt x="668" y="795"/>
                    <a:pt x="1" y="1122"/>
                    <a:pt x="59" y="1764"/>
                  </a:cubicBezTo>
                  <a:cubicBezTo>
                    <a:pt x="67" y="1864"/>
                    <a:pt x="91" y="1965"/>
                    <a:pt x="133" y="2075"/>
                  </a:cubicBezTo>
                  <a:cubicBezTo>
                    <a:pt x="304" y="2511"/>
                    <a:pt x="568" y="2669"/>
                    <a:pt x="909" y="2669"/>
                  </a:cubicBezTo>
                  <a:cubicBezTo>
                    <a:pt x="1235" y="2669"/>
                    <a:pt x="1632" y="2525"/>
                    <a:pt x="2088" y="2342"/>
                  </a:cubicBezTo>
                  <a:cubicBezTo>
                    <a:pt x="2447" y="2199"/>
                    <a:pt x="3009" y="2041"/>
                    <a:pt x="3249" y="1606"/>
                  </a:cubicBezTo>
                  <a:cubicBezTo>
                    <a:pt x="3360" y="1405"/>
                    <a:pt x="3410" y="1162"/>
                    <a:pt x="3350" y="830"/>
                  </a:cubicBezTo>
                  <a:cubicBezTo>
                    <a:pt x="3217" y="85"/>
                    <a:pt x="2826" y="1"/>
                    <a:pt x="2622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0"/>
            <p:cNvSpPr/>
            <p:nvPr/>
          </p:nvSpPr>
          <p:spPr>
            <a:xfrm>
              <a:off x="4662008" y="3869557"/>
              <a:ext cx="89139" cy="114796"/>
            </a:xfrm>
            <a:custGeom>
              <a:rect b="b" l="l" r="r" t="t"/>
              <a:pathLst>
                <a:path extrusionOk="0" h="1530" w="1188">
                  <a:moveTo>
                    <a:pt x="594" y="1"/>
                  </a:moveTo>
                  <a:cubicBezTo>
                    <a:pt x="269" y="1"/>
                    <a:pt x="0" y="344"/>
                    <a:pt x="0" y="761"/>
                  </a:cubicBezTo>
                  <a:cubicBezTo>
                    <a:pt x="0" y="1186"/>
                    <a:pt x="269" y="1529"/>
                    <a:pt x="594" y="1529"/>
                  </a:cubicBezTo>
                  <a:cubicBezTo>
                    <a:pt x="921" y="1529"/>
                    <a:pt x="1187" y="1186"/>
                    <a:pt x="1187" y="761"/>
                  </a:cubicBezTo>
                  <a:cubicBezTo>
                    <a:pt x="1187" y="344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0"/>
            <p:cNvSpPr/>
            <p:nvPr/>
          </p:nvSpPr>
          <p:spPr>
            <a:xfrm>
              <a:off x="3363017" y="3795580"/>
              <a:ext cx="340573" cy="127926"/>
            </a:xfrm>
            <a:custGeom>
              <a:rect b="b" l="l" r="r" t="t"/>
              <a:pathLst>
                <a:path extrusionOk="0" h="1705" w="4539">
                  <a:moveTo>
                    <a:pt x="1" y="0"/>
                  </a:moveTo>
                  <a:cubicBezTo>
                    <a:pt x="267" y="93"/>
                    <a:pt x="1655" y="678"/>
                    <a:pt x="2824" y="1179"/>
                  </a:cubicBezTo>
                  <a:cubicBezTo>
                    <a:pt x="3293" y="1380"/>
                    <a:pt x="3719" y="1570"/>
                    <a:pt x="4037" y="1705"/>
                  </a:cubicBezTo>
                  <a:lnTo>
                    <a:pt x="4388" y="1581"/>
                  </a:lnTo>
                  <a:lnTo>
                    <a:pt x="4539" y="1520"/>
                  </a:lnTo>
                  <a:cubicBezTo>
                    <a:pt x="4539" y="1520"/>
                    <a:pt x="4446" y="1488"/>
                    <a:pt x="4278" y="1438"/>
                  </a:cubicBezTo>
                  <a:cubicBezTo>
                    <a:pt x="4278" y="1430"/>
                    <a:pt x="4270" y="1430"/>
                    <a:pt x="4262" y="1430"/>
                  </a:cubicBezTo>
                  <a:cubicBezTo>
                    <a:pt x="4246" y="1420"/>
                    <a:pt x="4238" y="1420"/>
                    <a:pt x="4220" y="1412"/>
                  </a:cubicBezTo>
                  <a:cubicBezTo>
                    <a:pt x="4196" y="1404"/>
                    <a:pt x="4162" y="1396"/>
                    <a:pt x="4128" y="1380"/>
                  </a:cubicBezTo>
                  <a:cubicBezTo>
                    <a:pt x="4027" y="1346"/>
                    <a:pt x="3911" y="1312"/>
                    <a:pt x="3787" y="1262"/>
                  </a:cubicBezTo>
                  <a:cubicBezTo>
                    <a:pt x="3745" y="1254"/>
                    <a:pt x="3711" y="1238"/>
                    <a:pt x="3668" y="1230"/>
                  </a:cubicBezTo>
                  <a:cubicBezTo>
                    <a:pt x="3436" y="1145"/>
                    <a:pt x="3159" y="1053"/>
                    <a:pt x="2866" y="953"/>
                  </a:cubicBezTo>
                  <a:cubicBezTo>
                    <a:pt x="2716" y="903"/>
                    <a:pt x="2565" y="853"/>
                    <a:pt x="2407" y="802"/>
                  </a:cubicBezTo>
                  <a:lnTo>
                    <a:pt x="2291" y="760"/>
                  </a:lnTo>
                  <a:cubicBezTo>
                    <a:pt x="1856" y="610"/>
                    <a:pt x="1420" y="468"/>
                    <a:pt x="1045" y="343"/>
                  </a:cubicBezTo>
                  <a:cubicBezTo>
                    <a:pt x="1011" y="335"/>
                    <a:pt x="979" y="317"/>
                    <a:pt x="953" y="309"/>
                  </a:cubicBezTo>
                  <a:cubicBezTo>
                    <a:pt x="903" y="293"/>
                    <a:pt x="853" y="277"/>
                    <a:pt x="803" y="259"/>
                  </a:cubicBezTo>
                  <a:cubicBezTo>
                    <a:pt x="787" y="259"/>
                    <a:pt x="779" y="251"/>
                    <a:pt x="761" y="243"/>
                  </a:cubicBezTo>
                  <a:cubicBezTo>
                    <a:pt x="728" y="235"/>
                    <a:pt x="702" y="227"/>
                    <a:pt x="678" y="217"/>
                  </a:cubicBezTo>
                  <a:cubicBezTo>
                    <a:pt x="644" y="209"/>
                    <a:pt x="610" y="201"/>
                    <a:pt x="586" y="185"/>
                  </a:cubicBezTo>
                  <a:cubicBezTo>
                    <a:pt x="486" y="151"/>
                    <a:pt x="394" y="127"/>
                    <a:pt x="317" y="101"/>
                  </a:cubicBezTo>
                  <a:cubicBezTo>
                    <a:pt x="285" y="93"/>
                    <a:pt x="251" y="76"/>
                    <a:pt x="227" y="66"/>
                  </a:cubicBezTo>
                  <a:cubicBezTo>
                    <a:pt x="185" y="58"/>
                    <a:pt x="159" y="50"/>
                    <a:pt x="127" y="42"/>
                  </a:cubicBezTo>
                  <a:cubicBezTo>
                    <a:pt x="117" y="34"/>
                    <a:pt x="117" y="34"/>
                    <a:pt x="109" y="34"/>
                  </a:cubicBezTo>
                  <a:cubicBezTo>
                    <a:pt x="93" y="26"/>
                    <a:pt x="77" y="26"/>
                    <a:pt x="67" y="16"/>
                  </a:cubicBezTo>
                  <a:cubicBezTo>
                    <a:pt x="51" y="16"/>
                    <a:pt x="43" y="8"/>
                    <a:pt x="35" y="8"/>
                  </a:cubicBezTo>
                  <a:cubicBezTo>
                    <a:pt x="27" y="0"/>
                    <a:pt x="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0"/>
            <p:cNvSpPr/>
            <p:nvPr/>
          </p:nvSpPr>
          <p:spPr>
            <a:xfrm>
              <a:off x="3276508" y="3790178"/>
              <a:ext cx="389494" cy="159064"/>
            </a:xfrm>
            <a:custGeom>
              <a:rect b="b" l="l" r="r" t="t"/>
              <a:pathLst>
                <a:path extrusionOk="0" h="2120" w="5191">
                  <a:moveTo>
                    <a:pt x="498" y="1"/>
                  </a:moveTo>
                  <a:cubicBezTo>
                    <a:pt x="246" y="1"/>
                    <a:pt x="22" y="24"/>
                    <a:pt x="0" y="64"/>
                  </a:cubicBezTo>
                  <a:cubicBezTo>
                    <a:pt x="0" y="80"/>
                    <a:pt x="201" y="189"/>
                    <a:pt x="528" y="349"/>
                  </a:cubicBezTo>
                  <a:cubicBezTo>
                    <a:pt x="628" y="399"/>
                    <a:pt x="752" y="457"/>
                    <a:pt x="887" y="523"/>
                  </a:cubicBezTo>
                  <a:cubicBezTo>
                    <a:pt x="887" y="523"/>
                    <a:pt x="895" y="532"/>
                    <a:pt x="903" y="532"/>
                  </a:cubicBezTo>
                  <a:lnTo>
                    <a:pt x="911" y="540"/>
                  </a:lnTo>
                  <a:cubicBezTo>
                    <a:pt x="2156" y="1151"/>
                    <a:pt x="4254" y="2120"/>
                    <a:pt x="4254" y="2120"/>
                  </a:cubicBezTo>
                  <a:lnTo>
                    <a:pt x="5190" y="1777"/>
                  </a:lnTo>
                  <a:cubicBezTo>
                    <a:pt x="4872" y="1642"/>
                    <a:pt x="4446" y="1452"/>
                    <a:pt x="3977" y="1251"/>
                  </a:cubicBezTo>
                  <a:cubicBezTo>
                    <a:pt x="3945" y="1241"/>
                    <a:pt x="3919" y="1225"/>
                    <a:pt x="3887" y="1217"/>
                  </a:cubicBezTo>
                  <a:cubicBezTo>
                    <a:pt x="3877" y="1209"/>
                    <a:pt x="3869" y="1209"/>
                    <a:pt x="3861" y="1201"/>
                  </a:cubicBezTo>
                  <a:cubicBezTo>
                    <a:pt x="2716" y="716"/>
                    <a:pt x="1412" y="157"/>
                    <a:pt x="1154" y="72"/>
                  </a:cubicBezTo>
                  <a:cubicBezTo>
                    <a:pt x="1146" y="64"/>
                    <a:pt x="1137" y="64"/>
                    <a:pt x="1137" y="64"/>
                  </a:cubicBezTo>
                  <a:lnTo>
                    <a:pt x="1129" y="64"/>
                  </a:lnTo>
                  <a:cubicBezTo>
                    <a:pt x="981" y="20"/>
                    <a:pt x="728" y="1"/>
                    <a:pt x="498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0"/>
            <p:cNvSpPr/>
            <p:nvPr/>
          </p:nvSpPr>
          <p:spPr>
            <a:xfrm>
              <a:off x="3675816" y="3510624"/>
              <a:ext cx="170699" cy="394733"/>
            </a:xfrm>
            <a:custGeom>
              <a:rect b="b" l="l" r="r" t="t"/>
              <a:pathLst>
                <a:path extrusionOk="0" h="5261" w="2275">
                  <a:moveTo>
                    <a:pt x="197" y="1"/>
                  </a:moveTo>
                  <a:cubicBezTo>
                    <a:pt x="105" y="1"/>
                    <a:pt x="67" y="162"/>
                    <a:pt x="59" y="616"/>
                  </a:cubicBezTo>
                  <a:cubicBezTo>
                    <a:pt x="59" y="790"/>
                    <a:pt x="51" y="1175"/>
                    <a:pt x="43" y="1651"/>
                  </a:cubicBezTo>
                  <a:lnTo>
                    <a:pt x="43" y="1769"/>
                  </a:lnTo>
                  <a:lnTo>
                    <a:pt x="43" y="1909"/>
                  </a:lnTo>
                  <a:cubicBezTo>
                    <a:pt x="27" y="3313"/>
                    <a:pt x="1" y="5260"/>
                    <a:pt x="1" y="5260"/>
                  </a:cubicBezTo>
                  <a:lnTo>
                    <a:pt x="2275" y="4165"/>
                  </a:lnTo>
                  <a:cubicBezTo>
                    <a:pt x="2275" y="4165"/>
                    <a:pt x="2207" y="3891"/>
                    <a:pt x="2098" y="3489"/>
                  </a:cubicBezTo>
                  <a:cubicBezTo>
                    <a:pt x="2090" y="3447"/>
                    <a:pt x="2074" y="3397"/>
                    <a:pt x="2056" y="3347"/>
                  </a:cubicBezTo>
                  <a:lnTo>
                    <a:pt x="2056" y="3323"/>
                  </a:lnTo>
                  <a:cubicBezTo>
                    <a:pt x="1814" y="2445"/>
                    <a:pt x="1455" y="1167"/>
                    <a:pt x="1288" y="949"/>
                  </a:cubicBezTo>
                  <a:cubicBezTo>
                    <a:pt x="1096" y="698"/>
                    <a:pt x="428" y="122"/>
                    <a:pt x="277" y="30"/>
                  </a:cubicBezTo>
                  <a:cubicBezTo>
                    <a:pt x="247" y="11"/>
                    <a:pt x="220" y="1"/>
                    <a:pt x="197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0"/>
            <p:cNvSpPr/>
            <p:nvPr/>
          </p:nvSpPr>
          <p:spPr>
            <a:xfrm>
              <a:off x="3539187" y="3423517"/>
              <a:ext cx="1519858" cy="612320"/>
            </a:xfrm>
            <a:custGeom>
              <a:rect b="b" l="l" r="r" t="t"/>
              <a:pathLst>
                <a:path extrusionOk="0" h="8161" w="20256">
                  <a:moveTo>
                    <a:pt x="17103" y="1"/>
                  </a:moveTo>
                  <a:cubicBezTo>
                    <a:pt x="16729" y="1"/>
                    <a:pt x="16346" y="46"/>
                    <a:pt x="15978" y="146"/>
                  </a:cubicBezTo>
                  <a:cubicBezTo>
                    <a:pt x="14363" y="582"/>
                    <a:pt x="3252" y="5487"/>
                    <a:pt x="2123" y="5988"/>
                  </a:cubicBezTo>
                  <a:cubicBezTo>
                    <a:pt x="996" y="6497"/>
                    <a:pt x="1" y="7031"/>
                    <a:pt x="235" y="7616"/>
                  </a:cubicBezTo>
                  <a:cubicBezTo>
                    <a:pt x="350" y="7897"/>
                    <a:pt x="959" y="8160"/>
                    <a:pt x="3407" y="8160"/>
                  </a:cubicBezTo>
                  <a:cubicBezTo>
                    <a:pt x="3444" y="8160"/>
                    <a:pt x="3481" y="8160"/>
                    <a:pt x="3518" y="8160"/>
                  </a:cubicBezTo>
                  <a:cubicBezTo>
                    <a:pt x="5883" y="8152"/>
                    <a:pt x="10102" y="7141"/>
                    <a:pt x="11047" y="6748"/>
                  </a:cubicBezTo>
                  <a:cubicBezTo>
                    <a:pt x="18250" y="3764"/>
                    <a:pt x="20255" y="2611"/>
                    <a:pt x="19778" y="1225"/>
                  </a:cubicBezTo>
                  <a:cubicBezTo>
                    <a:pt x="19534" y="516"/>
                    <a:pt x="18362" y="1"/>
                    <a:pt x="17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0"/>
            <p:cNvSpPr/>
            <p:nvPr/>
          </p:nvSpPr>
          <p:spPr>
            <a:xfrm>
              <a:off x="4097709" y="3431920"/>
              <a:ext cx="916147" cy="567452"/>
            </a:xfrm>
            <a:custGeom>
              <a:rect b="b" l="l" r="r" t="t"/>
              <a:pathLst>
                <a:path extrusionOk="0" h="7563" w="12210">
                  <a:moveTo>
                    <a:pt x="3270" y="6760"/>
                  </a:moveTo>
                  <a:cubicBezTo>
                    <a:pt x="2592" y="6979"/>
                    <a:pt x="1346" y="7296"/>
                    <a:pt x="1" y="7563"/>
                  </a:cubicBezTo>
                  <a:cubicBezTo>
                    <a:pt x="1346" y="7296"/>
                    <a:pt x="2592" y="6979"/>
                    <a:pt x="3270" y="6760"/>
                  </a:cubicBezTo>
                  <a:lnTo>
                    <a:pt x="3270" y="6760"/>
                  </a:lnTo>
                  <a:close/>
                  <a:moveTo>
                    <a:pt x="11783" y="2591"/>
                  </a:moveTo>
                  <a:cubicBezTo>
                    <a:pt x="10998" y="3301"/>
                    <a:pt x="9418" y="4137"/>
                    <a:pt x="6719" y="5315"/>
                  </a:cubicBezTo>
                  <a:lnTo>
                    <a:pt x="6719" y="5315"/>
                  </a:lnTo>
                  <a:cubicBezTo>
                    <a:pt x="9418" y="4137"/>
                    <a:pt x="10998" y="3301"/>
                    <a:pt x="11783" y="2591"/>
                  </a:cubicBezTo>
                  <a:close/>
                  <a:moveTo>
                    <a:pt x="10664" y="0"/>
                  </a:moveTo>
                  <a:cubicBezTo>
                    <a:pt x="11357" y="161"/>
                    <a:pt x="11933" y="478"/>
                    <a:pt x="12210" y="871"/>
                  </a:cubicBezTo>
                  <a:cubicBezTo>
                    <a:pt x="11933" y="478"/>
                    <a:pt x="11357" y="161"/>
                    <a:pt x="10664" y="0"/>
                  </a:cubicBezTo>
                  <a:close/>
                </a:path>
              </a:pathLst>
            </a:custGeom>
            <a:solidFill>
              <a:srgbClr val="FE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0"/>
            <p:cNvSpPr/>
            <p:nvPr/>
          </p:nvSpPr>
          <p:spPr>
            <a:xfrm>
              <a:off x="4342981" y="3843222"/>
              <a:ext cx="230125" cy="95963"/>
            </a:xfrm>
            <a:custGeom>
              <a:rect b="b" l="l" r="r" t="t"/>
              <a:pathLst>
                <a:path extrusionOk="0" h="1279" w="3067">
                  <a:moveTo>
                    <a:pt x="3067" y="1"/>
                  </a:moveTo>
                  <a:cubicBezTo>
                    <a:pt x="2257" y="352"/>
                    <a:pt x="1344" y="735"/>
                    <a:pt x="334" y="1154"/>
                  </a:cubicBezTo>
                  <a:cubicBezTo>
                    <a:pt x="251" y="1196"/>
                    <a:pt x="133" y="1236"/>
                    <a:pt x="1" y="1278"/>
                  </a:cubicBezTo>
                  <a:lnTo>
                    <a:pt x="1" y="1278"/>
                  </a:lnTo>
                  <a:cubicBezTo>
                    <a:pt x="133" y="1236"/>
                    <a:pt x="251" y="1196"/>
                    <a:pt x="334" y="1154"/>
                  </a:cubicBezTo>
                  <a:cubicBezTo>
                    <a:pt x="1344" y="735"/>
                    <a:pt x="2257" y="352"/>
                    <a:pt x="3067" y="1"/>
                  </a:cubicBezTo>
                  <a:close/>
                </a:path>
              </a:pathLst>
            </a:custGeom>
            <a:solidFill>
              <a:srgbClr val="9F9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80"/>
            <p:cNvSpPr/>
            <p:nvPr/>
          </p:nvSpPr>
          <p:spPr>
            <a:xfrm>
              <a:off x="4573022" y="3830618"/>
              <a:ext cx="28812" cy="12680"/>
            </a:xfrm>
            <a:custGeom>
              <a:rect b="b" l="l" r="r" t="t"/>
              <a:pathLst>
                <a:path extrusionOk="0" h="169" w="384">
                  <a:moveTo>
                    <a:pt x="384" y="1"/>
                  </a:moveTo>
                  <a:cubicBezTo>
                    <a:pt x="260" y="61"/>
                    <a:pt x="133" y="111"/>
                    <a:pt x="1" y="169"/>
                  </a:cubicBezTo>
                  <a:lnTo>
                    <a:pt x="1" y="169"/>
                  </a:lnTo>
                  <a:cubicBezTo>
                    <a:pt x="133" y="111"/>
                    <a:pt x="260" y="61"/>
                    <a:pt x="384" y="1"/>
                  </a:cubicBezTo>
                  <a:close/>
                </a:path>
              </a:pathLst>
            </a:custGeom>
            <a:solidFill>
              <a:srgbClr val="FE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80"/>
            <p:cNvSpPr/>
            <p:nvPr/>
          </p:nvSpPr>
          <p:spPr>
            <a:xfrm>
              <a:off x="3572500" y="3941059"/>
              <a:ext cx="5627" cy="5027"/>
            </a:xfrm>
            <a:custGeom>
              <a:rect b="b" l="l" r="r" t="t"/>
              <a:pathLst>
                <a:path extrusionOk="0" h="67" w="75">
                  <a:moveTo>
                    <a:pt x="0" y="67"/>
                  </a:moveTo>
                  <a:lnTo>
                    <a:pt x="0" y="67"/>
                  </a:lnTo>
                  <a:lnTo>
                    <a:pt x="0" y="67"/>
                  </a:lnTo>
                  <a:close/>
                  <a:moveTo>
                    <a:pt x="74" y="0"/>
                  </a:moveTo>
                  <a:cubicBezTo>
                    <a:pt x="50" y="25"/>
                    <a:pt x="24" y="43"/>
                    <a:pt x="0" y="67"/>
                  </a:cubicBezTo>
                  <a:cubicBezTo>
                    <a:pt x="24" y="43"/>
                    <a:pt x="50" y="25"/>
                    <a:pt x="74" y="0"/>
                  </a:cubicBezTo>
                  <a:close/>
                </a:path>
              </a:pathLst>
            </a:custGeom>
            <a:solidFill>
              <a:srgbClr val="FEE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80"/>
            <p:cNvSpPr/>
            <p:nvPr/>
          </p:nvSpPr>
          <p:spPr>
            <a:xfrm>
              <a:off x="3563572" y="4003632"/>
              <a:ext cx="101669" cy="27761"/>
            </a:xfrm>
            <a:custGeom>
              <a:rect b="b" l="l" r="r" t="t"/>
              <a:pathLst>
                <a:path extrusionOk="0" h="370" w="1355">
                  <a:moveTo>
                    <a:pt x="1" y="1"/>
                  </a:moveTo>
                  <a:cubicBezTo>
                    <a:pt x="161" y="151"/>
                    <a:pt x="536" y="294"/>
                    <a:pt x="1354" y="370"/>
                  </a:cubicBezTo>
                  <a:cubicBezTo>
                    <a:pt x="536" y="294"/>
                    <a:pt x="161" y="151"/>
                    <a:pt x="1" y="1"/>
                  </a:cubicBezTo>
                  <a:close/>
                </a:path>
              </a:pathLst>
            </a:custGeom>
            <a:solidFill>
              <a:srgbClr val="FEE5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80"/>
            <p:cNvSpPr/>
            <p:nvPr/>
          </p:nvSpPr>
          <p:spPr>
            <a:xfrm>
              <a:off x="3578052" y="3928454"/>
              <a:ext cx="15082" cy="12680"/>
            </a:xfrm>
            <a:custGeom>
              <a:rect b="b" l="l" r="r" t="t"/>
              <a:pathLst>
                <a:path extrusionOk="0" h="169" w="201">
                  <a:moveTo>
                    <a:pt x="201" y="0"/>
                  </a:moveTo>
                  <a:cubicBezTo>
                    <a:pt x="127" y="60"/>
                    <a:pt x="58" y="110"/>
                    <a:pt x="0" y="168"/>
                  </a:cubicBezTo>
                  <a:lnTo>
                    <a:pt x="0" y="168"/>
                  </a:lnTo>
                  <a:cubicBezTo>
                    <a:pt x="58" y="110"/>
                    <a:pt x="127" y="60"/>
                    <a:pt x="201" y="0"/>
                  </a:cubicBezTo>
                  <a:close/>
                </a:path>
              </a:pathLst>
            </a:custGeom>
            <a:solidFill>
              <a:srgbClr val="9F9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0"/>
            <p:cNvSpPr/>
            <p:nvPr/>
          </p:nvSpPr>
          <p:spPr>
            <a:xfrm>
              <a:off x="3550516" y="3423742"/>
              <a:ext cx="1485343" cy="612020"/>
            </a:xfrm>
            <a:custGeom>
              <a:rect b="b" l="l" r="r" t="t"/>
              <a:pathLst>
                <a:path extrusionOk="0" h="8157" w="19796">
                  <a:moveTo>
                    <a:pt x="16946" y="1"/>
                  </a:moveTo>
                  <a:cubicBezTo>
                    <a:pt x="16769" y="1"/>
                    <a:pt x="16595" y="9"/>
                    <a:pt x="16418" y="27"/>
                  </a:cubicBezTo>
                  <a:cubicBezTo>
                    <a:pt x="17347" y="143"/>
                    <a:pt x="18141" y="570"/>
                    <a:pt x="18334" y="1112"/>
                  </a:cubicBezTo>
                  <a:cubicBezTo>
                    <a:pt x="18759" y="2365"/>
                    <a:pt x="16210" y="2592"/>
                    <a:pt x="9676" y="5299"/>
                  </a:cubicBezTo>
                  <a:cubicBezTo>
                    <a:pt x="8824" y="5650"/>
                    <a:pt x="5724" y="7397"/>
                    <a:pt x="3576" y="7405"/>
                  </a:cubicBezTo>
                  <a:lnTo>
                    <a:pt x="3468" y="7405"/>
                  </a:lnTo>
                  <a:cubicBezTo>
                    <a:pt x="1254" y="7405"/>
                    <a:pt x="702" y="7162"/>
                    <a:pt x="602" y="6904"/>
                  </a:cubicBezTo>
                  <a:cubicBezTo>
                    <a:pt x="576" y="6845"/>
                    <a:pt x="568" y="6787"/>
                    <a:pt x="568" y="6727"/>
                  </a:cubicBezTo>
                  <a:cubicBezTo>
                    <a:pt x="494" y="6787"/>
                    <a:pt x="425" y="6837"/>
                    <a:pt x="367" y="6895"/>
                  </a:cubicBezTo>
                  <a:cubicBezTo>
                    <a:pt x="343" y="6920"/>
                    <a:pt x="317" y="6938"/>
                    <a:pt x="293" y="6962"/>
                  </a:cubicBezTo>
                  <a:cubicBezTo>
                    <a:pt x="84" y="7170"/>
                    <a:pt x="0" y="7389"/>
                    <a:pt x="84" y="7613"/>
                  </a:cubicBezTo>
                  <a:cubicBezTo>
                    <a:pt x="101" y="7648"/>
                    <a:pt x="125" y="7690"/>
                    <a:pt x="175" y="7730"/>
                  </a:cubicBezTo>
                  <a:cubicBezTo>
                    <a:pt x="335" y="7880"/>
                    <a:pt x="710" y="8023"/>
                    <a:pt x="1528" y="8099"/>
                  </a:cubicBezTo>
                  <a:cubicBezTo>
                    <a:pt x="1964" y="8131"/>
                    <a:pt x="2531" y="8157"/>
                    <a:pt x="3251" y="8157"/>
                  </a:cubicBezTo>
                  <a:lnTo>
                    <a:pt x="3367" y="8157"/>
                  </a:lnTo>
                  <a:cubicBezTo>
                    <a:pt x="4454" y="8157"/>
                    <a:pt x="5924" y="7940"/>
                    <a:pt x="7294" y="7672"/>
                  </a:cubicBezTo>
                  <a:cubicBezTo>
                    <a:pt x="8639" y="7405"/>
                    <a:pt x="9885" y="7088"/>
                    <a:pt x="10563" y="6869"/>
                  </a:cubicBezTo>
                  <a:cubicBezTo>
                    <a:pt x="10695" y="6827"/>
                    <a:pt x="10813" y="6787"/>
                    <a:pt x="10896" y="6745"/>
                  </a:cubicBezTo>
                  <a:cubicBezTo>
                    <a:pt x="11906" y="6326"/>
                    <a:pt x="12819" y="5943"/>
                    <a:pt x="13629" y="5592"/>
                  </a:cubicBezTo>
                  <a:cubicBezTo>
                    <a:pt x="13761" y="5534"/>
                    <a:pt x="13888" y="5484"/>
                    <a:pt x="14012" y="5424"/>
                  </a:cubicBezTo>
                  <a:cubicBezTo>
                    <a:pt x="16711" y="4246"/>
                    <a:pt x="18291" y="3410"/>
                    <a:pt x="19076" y="2700"/>
                  </a:cubicBezTo>
                  <a:cubicBezTo>
                    <a:pt x="19653" y="2175"/>
                    <a:pt x="19795" y="1714"/>
                    <a:pt x="19627" y="1222"/>
                  </a:cubicBezTo>
                  <a:cubicBezTo>
                    <a:pt x="19595" y="1138"/>
                    <a:pt x="19553" y="1062"/>
                    <a:pt x="19503" y="980"/>
                  </a:cubicBezTo>
                  <a:cubicBezTo>
                    <a:pt x="19226" y="587"/>
                    <a:pt x="18650" y="270"/>
                    <a:pt x="17957" y="109"/>
                  </a:cubicBezTo>
                  <a:cubicBezTo>
                    <a:pt x="17640" y="35"/>
                    <a:pt x="17297" y="1"/>
                    <a:pt x="16946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0"/>
            <p:cNvSpPr/>
            <p:nvPr/>
          </p:nvSpPr>
          <p:spPr>
            <a:xfrm>
              <a:off x="3821299" y="3841872"/>
              <a:ext cx="18908" cy="36540"/>
            </a:xfrm>
            <a:custGeom>
              <a:rect b="b" l="l" r="r" t="t"/>
              <a:pathLst>
                <a:path extrusionOk="0" h="487" w="252">
                  <a:moveTo>
                    <a:pt x="252" y="1"/>
                  </a:moveTo>
                  <a:lnTo>
                    <a:pt x="1" y="111"/>
                  </a:lnTo>
                  <a:lnTo>
                    <a:pt x="1" y="486"/>
                  </a:lnTo>
                  <a:lnTo>
                    <a:pt x="252" y="370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0"/>
            <p:cNvSpPr/>
            <p:nvPr/>
          </p:nvSpPr>
          <p:spPr>
            <a:xfrm>
              <a:off x="3856413" y="3825666"/>
              <a:ext cx="20184" cy="37665"/>
            </a:xfrm>
            <a:custGeom>
              <a:rect b="b" l="l" r="r" t="t"/>
              <a:pathLst>
                <a:path extrusionOk="0" h="502" w="269">
                  <a:moveTo>
                    <a:pt x="269" y="0"/>
                  </a:moveTo>
                  <a:lnTo>
                    <a:pt x="0" y="127"/>
                  </a:lnTo>
                  <a:lnTo>
                    <a:pt x="0" y="502"/>
                  </a:lnTo>
                  <a:lnTo>
                    <a:pt x="269" y="37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0"/>
            <p:cNvSpPr/>
            <p:nvPr/>
          </p:nvSpPr>
          <p:spPr>
            <a:xfrm>
              <a:off x="3892202" y="3809985"/>
              <a:ext cx="20709" cy="37740"/>
            </a:xfrm>
            <a:custGeom>
              <a:rect b="b" l="l" r="r" t="t"/>
              <a:pathLst>
                <a:path extrusionOk="0" h="503" w="276">
                  <a:moveTo>
                    <a:pt x="275" y="1"/>
                  </a:moveTo>
                  <a:lnTo>
                    <a:pt x="0" y="125"/>
                  </a:lnTo>
                  <a:lnTo>
                    <a:pt x="0" y="502"/>
                  </a:lnTo>
                  <a:lnTo>
                    <a:pt x="275" y="376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0"/>
            <p:cNvSpPr/>
            <p:nvPr/>
          </p:nvSpPr>
          <p:spPr>
            <a:xfrm>
              <a:off x="3928441" y="3794379"/>
              <a:ext cx="20859" cy="37065"/>
            </a:xfrm>
            <a:custGeom>
              <a:rect b="b" l="l" r="r" t="t"/>
              <a:pathLst>
                <a:path extrusionOk="0" h="494" w="278">
                  <a:moveTo>
                    <a:pt x="278" y="0"/>
                  </a:moveTo>
                  <a:lnTo>
                    <a:pt x="1" y="125"/>
                  </a:lnTo>
                  <a:lnTo>
                    <a:pt x="1" y="494"/>
                  </a:lnTo>
                  <a:lnTo>
                    <a:pt x="278" y="37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80"/>
            <p:cNvSpPr/>
            <p:nvPr/>
          </p:nvSpPr>
          <p:spPr>
            <a:xfrm>
              <a:off x="3964906" y="3778698"/>
              <a:ext cx="20784" cy="36915"/>
            </a:xfrm>
            <a:custGeom>
              <a:rect b="b" l="l" r="r" t="t"/>
              <a:pathLst>
                <a:path extrusionOk="0" h="492" w="277">
                  <a:moveTo>
                    <a:pt x="277" y="1"/>
                  </a:moveTo>
                  <a:lnTo>
                    <a:pt x="0" y="125"/>
                  </a:lnTo>
                  <a:lnTo>
                    <a:pt x="0" y="492"/>
                  </a:lnTo>
                  <a:lnTo>
                    <a:pt x="277" y="376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80"/>
            <p:cNvSpPr/>
            <p:nvPr/>
          </p:nvSpPr>
          <p:spPr>
            <a:xfrm>
              <a:off x="4001295" y="3762943"/>
              <a:ext cx="20109" cy="37065"/>
            </a:xfrm>
            <a:custGeom>
              <a:rect b="b" l="l" r="r" t="t"/>
              <a:pathLst>
                <a:path extrusionOk="0" h="494" w="268">
                  <a:moveTo>
                    <a:pt x="267" y="0"/>
                  </a:moveTo>
                  <a:lnTo>
                    <a:pt x="0" y="118"/>
                  </a:lnTo>
                  <a:lnTo>
                    <a:pt x="0" y="493"/>
                  </a:lnTo>
                  <a:lnTo>
                    <a:pt x="267" y="37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80"/>
            <p:cNvSpPr/>
            <p:nvPr/>
          </p:nvSpPr>
          <p:spPr>
            <a:xfrm>
              <a:off x="4218882" y="3668858"/>
              <a:ext cx="20034" cy="37140"/>
            </a:xfrm>
            <a:custGeom>
              <a:rect b="b" l="l" r="r" t="t"/>
              <a:pathLst>
                <a:path extrusionOk="0" h="495" w="267">
                  <a:moveTo>
                    <a:pt x="267" y="1"/>
                  </a:moveTo>
                  <a:lnTo>
                    <a:pt x="0" y="119"/>
                  </a:lnTo>
                  <a:lnTo>
                    <a:pt x="0" y="494"/>
                  </a:lnTo>
                  <a:lnTo>
                    <a:pt x="267" y="37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E2C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80"/>
            <p:cNvSpPr/>
            <p:nvPr/>
          </p:nvSpPr>
          <p:spPr>
            <a:xfrm>
              <a:off x="4255121" y="3653252"/>
              <a:ext cx="20259" cy="37065"/>
            </a:xfrm>
            <a:custGeom>
              <a:rect b="b" l="l" r="r" t="t"/>
              <a:pathLst>
                <a:path extrusionOk="0" h="494" w="270">
                  <a:moveTo>
                    <a:pt x="269" y="0"/>
                  </a:moveTo>
                  <a:lnTo>
                    <a:pt x="0" y="118"/>
                  </a:lnTo>
                  <a:lnTo>
                    <a:pt x="0" y="494"/>
                  </a:lnTo>
                  <a:lnTo>
                    <a:pt x="269" y="37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2E2C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80"/>
            <p:cNvSpPr/>
            <p:nvPr/>
          </p:nvSpPr>
          <p:spPr>
            <a:xfrm>
              <a:off x="4290910" y="3637571"/>
              <a:ext cx="20709" cy="37065"/>
            </a:xfrm>
            <a:custGeom>
              <a:rect b="b" l="l" r="r" t="t"/>
              <a:pathLst>
                <a:path extrusionOk="0" h="494" w="276">
                  <a:moveTo>
                    <a:pt x="276" y="1"/>
                  </a:moveTo>
                  <a:lnTo>
                    <a:pt x="1" y="117"/>
                  </a:lnTo>
                  <a:lnTo>
                    <a:pt x="1" y="494"/>
                  </a:lnTo>
                  <a:lnTo>
                    <a:pt x="276" y="37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80"/>
            <p:cNvSpPr/>
            <p:nvPr/>
          </p:nvSpPr>
          <p:spPr>
            <a:xfrm>
              <a:off x="4327225" y="3621965"/>
              <a:ext cx="20784" cy="37065"/>
            </a:xfrm>
            <a:custGeom>
              <a:rect b="b" l="l" r="r" t="t"/>
              <a:pathLst>
                <a:path extrusionOk="0" h="494" w="277">
                  <a:moveTo>
                    <a:pt x="277" y="0"/>
                  </a:moveTo>
                  <a:lnTo>
                    <a:pt x="0" y="116"/>
                  </a:lnTo>
                  <a:lnTo>
                    <a:pt x="0" y="493"/>
                  </a:lnTo>
                  <a:lnTo>
                    <a:pt x="277" y="37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80"/>
            <p:cNvSpPr/>
            <p:nvPr/>
          </p:nvSpPr>
          <p:spPr>
            <a:xfrm>
              <a:off x="4363614" y="3606284"/>
              <a:ext cx="20859" cy="37065"/>
            </a:xfrm>
            <a:custGeom>
              <a:rect b="b" l="l" r="r" t="t"/>
              <a:pathLst>
                <a:path extrusionOk="0" h="494" w="278">
                  <a:moveTo>
                    <a:pt x="277" y="1"/>
                  </a:moveTo>
                  <a:lnTo>
                    <a:pt x="0" y="117"/>
                  </a:lnTo>
                  <a:lnTo>
                    <a:pt x="0" y="494"/>
                  </a:lnTo>
                  <a:lnTo>
                    <a:pt x="277" y="376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80"/>
            <p:cNvSpPr/>
            <p:nvPr/>
          </p:nvSpPr>
          <p:spPr>
            <a:xfrm>
              <a:off x="4400004" y="3590604"/>
              <a:ext cx="20109" cy="36990"/>
            </a:xfrm>
            <a:custGeom>
              <a:rect b="b" l="l" r="r" t="t"/>
              <a:pathLst>
                <a:path extrusionOk="0" h="493" w="268">
                  <a:moveTo>
                    <a:pt x="267" y="1"/>
                  </a:moveTo>
                  <a:lnTo>
                    <a:pt x="1" y="117"/>
                  </a:lnTo>
                  <a:lnTo>
                    <a:pt x="1" y="492"/>
                  </a:lnTo>
                  <a:lnTo>
                    <a:pt x="267" y="376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80"/>
            <p:cNvSpPr/>
            <p:nvPr/>
          </p:nvSpPr>
          <p:spPr>
            <a:xfrm>
              <a:off x="4436243" y="3574848"/>
              <a:ext cx="20259" cy="37065"/>
            </a:xfrm>
            <a:custGeom>
              <a:rect b="b" l="l" r="r" t="t"/>
              <a:pathLst>
                <a:path extrusionOk="0" h="494" w="270">
                  <a:moveTo>
                    <a:pt x="270" y="0"/>
                  </a:moveTo>
                  <a:lnTo>
                    <a:pt x="1" y="119"/>
                  </a:lnTo>
                  <a:lnTo>
                    <a:pt x="1" y="494"/>
                  </a:lnTo>
                  <a:lnTo>
                    <a:pt x="270" y="37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80"/>
            <p:cNvSpPr/>
            <p:nvPr/>
          </p:nvSpPr>
          <p:spPr>
            <a:xfrm>
              <a:off x="4472657" y="3559167"/>
              <a:ext cx="20634" cy="37140"/>
            </a:xfrm>
            <a:custGeom>
              <a:rect b="b" l="l" r="r" t="t"/>
              <a:pathLst>
                <a:path extrusionOk="0" h="495" w="275">
                  <a:moveTo>
                    <a:pt x="275" y="1"/>
                  </a:moveTo>
                  <a:lnTo>
                    <a:pt x="0" y="119"/>
                  </a:lnTo>
                  <a:lnTo>
                    <a:pt x="0" y="494"/>
                  </a:lnTo>
                  <a:lnTo>
                    <a:pt x="275" y="37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80"/>
            <p:cNvSpPr/>
            <p:nvPr/>
          </p:nvSpPr>
          <p:spPr>
            <a:xfrm>
              <a:off x="4509047" y="3543561"/>
              <a:ext cx="20709" cy="37065"/>
            </a:xfrm>
            <a:custGeom>
              <a:rect b="b" l="l" r="r" t="t"/>
              <a:pathLst>
                <a:path extrusionOk="0" h="494" w="276">
                  <a:moveTo>
                    <a:pt x="275" y="0"/>
                  </a:moveTo>
                  <a:lnTo>
                    <a:pt x="1" y="117"/>
                  </a:lnTo>
                  <a:lnTo>
                    <a:pt x="1" y="494"/>
                  </a:lnTo>
                  <a:lnTo>
                    <a:pt x="275" y="37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80"/>
            <p:cNvSpPr/>
            <p:nvPr/>
          </p:nvSpPr>
          <p:spPr>
            <a:xfrm>
              <a:off x="4545286" y="3527880"/>
              <a:ext cx="20859" cy="37140"/>
            </a:xfrm>
            <a:custGeom>
              <a:rect b="b" l="l" r="r" t="t"/>
              <a:pathLst>
                <a:path extrusionOk="0" h="495" w="278">
                  <a:moveTo>
                    <a:pt x="278" y="1"/>
                  </a:moveTo>
                  <a:lnTo>
                    <a:pt x="1" y="117"/>
                  </a:lnTo>
                  <a:lnTo>
                    <a:pt x="1" y="494"/>
                  </a:lnTo>
                  <a:lnTo>
                    <a:pt x="278" y="376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80"/>
            <p:cNvSpPr/>
            <p:nvPr/>
          </p:nvSpPr>
          <p:spPr>
            <a:xfrm>
              <a:off x="4581751" y="3512275"/>
              <a:ext cx="20634" cy="37065"/>
            </a:xfrm>
            <a:custGeom>
              <a:rect b="b" l="l" r="r" t="t"/>
              <a:pathLst>
                <a:path extrusionOk="0" h="494" w="275">
                  <a:moveTo>
                    <a:pt x="275" y="0"/>
                  </a:moveTo>
                  <a:lnTo>
                    <a:pt x="0" y="116"/>
                  </a:lnTo>
                  <a:lnTo>
                    <a:pt x="0" y="493"/>
                  </a:lnTo>
                  <a:lnTo>
                    <a:pt x="275" y="37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80"/>
            <p:cNvSpPr/>
            <p:nvPr/>
          </p:nvSpPr>
          <p:spPr>
            <a:xfrm>
              <a:off x="4618140" y="3496594"/>
              <a:ext cx="20109" cy="36915"/>
            </a:xfrm>
            <a:custGeom>
              <a:rect b="b" l="l" r="r" t="t"/>
              <a:pathLst>
                <a:path extrusionOk="0" h="492" w="268">
                  <a:moveTo>
                    <a:pt x="267" y="1"/>
                  </a:moveTo>
                  <a:lnTo>
                    <a:pt x="0" y="117"/>
                  </a:lnTo>
                  <a:lnTo>
                    <a:pt x="0" y="492"/>
                  </a:lnTo>
                  <a:lnTo>
                    <a:pt x="267" y="376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80"/>
            <p:cNvSpPr/>
            <p:nvPr/>
          </p:nvSpPr>
          <p:spPr>
            <a:xfrm>
              <a:off x="4654379" y="3480838"/>
              <a:ext cx="20259" cy="37065"/>
            </a:xfrm>
            <a:custGeom>
              <a:rect b="b" l="l" r="r" t="t"/>
              <a:pathLst>
                <a:path extrusionOk="0" h="494" w="270">
                  <a:moveTo>
                    <a:pt x="269" y="0"/>
                  </a:moveTo>
                  <a:lnTo>
                    <a:pt x="1" y="118"/>
                  </a:lnTo>
                  <a:lnTo>
                    <a:pt x="1" y="493"/>
                  </a:lnTo>
                  <a:lnTo>
                    <a:pt x="269" y="37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80"/>
            <p:cNvSpPr/>
            <p:nvPr/>
          </p:nvSpPr>
          <p:spPr>
            <a:xfrm>
              <a:off x="4690244" y="3465157"/>
              <a:ext cx="20634" cy="37065"/>
            </a:xfrm>
            <a:custGeom>
              <a:rect b="b" l="l" r="r" t="t"/>
              <a:pathLst>
                <a:path extrusionOk="0" h="494" w="275">
                  <a:moveTo>
                    <a:pt x="275" y="0"/>
                  </a:moveTo>
                  <a:lnTo>
                    <a:pt x="0" y="119"/>
                  </a:lnTo>
                  <a:lnTo>
                    <a:pt x="0" y="494"/>
                  </a:lnTo>
                  <a:lnTo>
                    <a:pt x="275" y="37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80"/>
            <p:cNvSpPr/>
            <p:nvPr/>
          </p:nvSpPr>
          <p:spPr>
            <a:xfrm>
              <a:off x="4804939" y="3435671"/>
              <a:ext cx="38417" cy="18908"/>
            </a:xfrm>
            <a:custGeom>
              <a:rect b="b" l="l" r="r" t="t"/>
              <a:pathLst>
                <a:path extrusionOk="0" h="252" w="512">
                  <a:moveTo>
                    <a:pt x="512" y="0"/>
                  </a:moveTo>
                  <a:cubicBezTo>
                    <a:pt x="327" y="51"/>
                    <a:pt x="151" y="119"/>
                    <a:pt x="0" y="235"/>
                  </a:cubicBezTo>
                  <a:cubicBezTo>
                    <a:pt x="177" y="243"/>
                    <a:pt x="343" y="243"/>
                    <a:pt x="512" y="251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80"/>
            <p:cNvSpPr/>
            <p:nvPr/>
          </p:nvSpPr>
          <p:spPr>
            <a:xfrm>
              <a:off x="4858961" y="3431095"/>
              <a:ext cx="28812" cy="26035"/>
            </a:xfrm>
            <a:custGeom>
              <a:rect b="b" l="l" r="r" t="t"/>
              <a:pathLst>
                <a:path extrusionOk="0" h="347" w="384">
                  <a:moveTo>
                    <a:pt x="280" y="0"/>
                  </a:moveTo>
                  <a:cubicBezTo>
                    <a:pt x="184" y="0"/>
                    <a:pt x="92" y="8"/>
                    <a:pt x="0" y="21"/>
                  </a:cubicBezTo>
                  <a:lnTo>
                    <a:pt x="0" y="322"/>
                  </a:lnTo>
                  <a:cubicBezTo>
                    <a:pt x="124" y="330"/>
                    <a:pt x="259" y="338"/>
                    <a:pt x="383" y="346"/>
                  </a:cubicBezTo>
                  <a:lnTo>
                    <a:pt x="383" y="3"/>
                  </a:lnTo>
                  <a:cubicBezTo>
                    <a:pt x="348" y="1"/>
                    <a:pt x="314" y="0"/>
                    <a:pt x="280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80"/>
            <p:cNvSpPr/>
            <p:nvPr/>
          </p:nvSpPr>
          <p:spPr>
            <a:xfrm>
              <a:off x="4903454" y="3433270"/>
              <a:ext cx="75333" cy="34514"/>
            </a:xfrm>
            <a:custGeom>
              <a:rect b="b" l="l" r="r" t="t"/>
              <a:pathLst>
                <a:path extrusionOk="0" h="460" w="1004">
                  <a:moveTo>
                    <a:pt x="1" y="0"/>
                  </a:moveTo>
                  <a:lnTo>
                    <a:pt x="1" y="343"/>
                  </a:lnTo>
                  <a:cubicBezTo>
                    <a:pt x="133" y="359"/>
                    <a:pt x="275" y="367"/>
                    <a:pt x="410" y="393"/>
                  </a:cubicBezTo>
                  <a:cubicBezTo>
                    <a:pt x="510" y="401"/>
                    <a:pt x="602" y="417"/>
                    <a:pt x="703" y="425"/>
                  </a:cubicBezTo>
                  <a:cubicBezTo>
                    <a:pt x="803" y="443"/>
                    <a:pt x="893" y="460"/>
                    <a:pt x="1003" y="460"/>
                  </a:cubicBezTo>
                  <a:cubicBezTo>
                    <a:pt x="969" y="425"/>
                    <a:pt x="927" y="393"/>
                    <a:pt x="885" y="359"/>
                  </a:cubicBezTo>
                  <a:cubicBezTo>
                    <a:pt x="843" y="325"/>
                    <a:pt x="803" y="293"/>
                    <a:pt x="761" y="267"/>
                  </a:cubicBezTo>
                  <a:cubicBezTo>
                    <a:pt x="669" y="217"/>
                    <a:pt x="576" y="167"/>
                    <a:pt x="484" y="133"/>
                  </a:cubicBezTo>
                  <a:cubicBezTo>
                    <a:pt x="326" y="66"/>
                    <a:pt x="167" y="24"/>
                    <a:pt x="1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80"/>
            <p:cNvSpPr/>
            <p:nvPr/>
          </p:nvSpPr>
          <p:spPr>
            <a:xfrm>
              <a:off x="3172366" y="3309474"/>
              <a:ext cx="1154975" cy="503751"/>
            </a:xfrm>
            <a:custGeom>
              <a:rect b="b" l="l" r="r" t="t"/>
              <a:pathLst>
                <a:path extrusionOk="0" h="6714" w="15393">
                  <a:moveTo>
                    <a:pt x="638" y="1"/>
                  </a:moveTo>
                  <a:cubicBezTo>
                    <a:pt x="328" y="1"/>
                    <a:pt x="56" y="19"/>
                    <a:pt x="27" y="62"/>
                  </a:cubicBezTo>
                  <a:cubicBezTo>
                    <a:pt x="1" y="96"/>
                    <a:pt x="1489" y="922"/>
                    <a:pt x="3444" y="1983"/>
                  </a:cubicBezTo>
                  <a:cubicBezTo>
                    <a:pt x="3444" y="1983"/>
                    <a:pt x="3444" y="1993"/>
                    <a:pt x="3452" y="1993"/>
                  </a:cubicBezTo>
                  <a:cubicBezTo>
                    <a:pt x="7104" y="3981"/>
                    <a:pt x="12193" y="6714"/>
                    <a:pt x="12193" y="6714"/>
                  </a:cubicBezTo>
                  <a:lnTo>
                    <a:pt x="15392" y="5176"/>
                  </a:lnTo>
                  <a:cubicBezTo>
                    <a:pt x="15392" y="5176"/>
                    <a:pt x="13714" y="4550"/>
                    <a:pt x="11524" y="3738"/>
                  </a:cubicBezTo>
                  <a:cubicBezTo>
                    <a:pt x="7489" y="2244"/>
                    <a:pt x="1731" y="104"/>
                    <a:pt x="1565" y="62"/>
                  </a:cubicBezTo>
                  <a:cubicBezTo>
                    <a:pt x="1539" y="54"/>
                    <a:pt x="1505" y="46"/>
                    <a:pt x="1455" y="46"/>
                  </a:cubicBezTo>
                  <a:cubicBezTo>
                    <a:pt x="1267" y="18"/>
                    <a:pt x="935" y="1"/>
                    <a:pt x="638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80"/>
            <p:cNvSpPr/>
            <p:nvPr/>
          </p:nvSpPr>
          <p:spPr>
            <a:xfrm>
              <a:off x="3281460" y="3312926"/>
              <a:ext cx="1081068" cy="403136"/>
            </a:xfrm>
            <a:custGeom>
              <a:rect b="b" l="l" r="r" t="t"/>
              <a:pathLst>
                <a:path extrusionOk="0" h="5373" w="14408">
                  <a:moveTo>
                    <a:pt x="1" y="0"/>
                  </a:moveTo>
                  <a:cubicBezTo>
                    <a:pt x="7" y="0"/>
                    <a:pt x="13" y="0"/>
                    <a:pt x="19" y="0"/>
                  </a:cubicBezTo>
                  <a:lnTo>
                    <a:pt x="19" y="0"/>
                  </a:lnTo>
                  <a:cubicBezTo>
                    <a:pt x="17" y="0"/>
                    <a:pt x="14" y="0"/>
                    <a:pt x="11" y="0"/>
                  </a:cubicBezTo>
                  <a:close/>
                  <a:moveTo>
                    <a:pt x="19" y="0"/>
                  </a:moveTo>
                  <a:cubicBezTo>
                    <a:pt x="25" y="1"/>
                    <a:pt x="30" y="3"/>
                    <a:pt x="35" y="8"/>
                  </a:cubicBezTo>
                  <a:cubicBezTo>
                    <a:pt x="35" y="8"/>
                    <a:pt x="51" y="8"/>
                    <a:pt x="61" y="16"/>
                  </a:cubicBezTo>
                  <a:cubicBezTo>
                    <a:pt x="903" y="351"/>
                    <a:pt x="11022" y="4354"/>
                    <a:pt x="13455" y="5372"/>
                  </a:cubicBezTo>
                  <a:lnTo>
                    <a:pt x="14407" y="4913"/>
                  </a:lnTo>
                  <a:cubicBezTo>
                    <a:pt x="14407" y="4913"/>
                    <a:pt x="370" y="82"/>
                    <a:pt x="111" y="16"/>
                  </a:cubicBezTo>
                  <a:cubicBezTo>
                    <a:pt x="88" y="9"/>
                    <a:pt x="60" y="2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80"/>
            <p:cNvSpPr/>
            <p:nvPr/>
          </p:nvSpPr>
          <p:spPr>
            <a:xfrm>
              <a:off x="3796239" y="3639597"/>
              <a:ext cx="88538" cy="59274"/>
            </a:xfrm>
            <a:custGeom>
              <a:rect b="b" l="l" r="r" t="t"/>
              <a:pathLst>
                <a:path extrusionOk="0" h="790" w="1180">
                  <a:moveTo>
                    <a:pt x="882" y="1"/>
                  </a:moveTo>
                  <a:cubicBezTo>
                    <a:pt x="778" y="1"/>
                    <a:pt x="665" y="51"/>
                    <a:pt x="602" y="82"/>
                  </a:cubicBezTo>
                  <a:cubicBezTo>
                    <a:pt x="100" y="325"/>
                    <a:pt x="0" y="459"/>
                    <a:pt x="8" y="591"/>
                  </a:cubicBezTo>
                  <a:cubicBezTo>
                    <a:pt x="20" y="737"/>
                    <a:pt x="98" y="790"/>
                    <a:pt x="209" y="790"/>
                  </a:cubicBezTo>
                  <a:cubicBezTo>
                    <a:pt x="340" y="790"/>
                    <a:pt x="518" y="715"/>
                    <a:pt x="686" y="633"/>
                  </a:cubicBezTo>
                  <a:cubicBezTo>
                    <a:pt x="802" y="575"/>
                    <a:pt x="1179" y="409"/>
                    <a:pt x="1095" y="158"/>
                  </a:cubicBezTo>
                  <a:cubicBezTo>
                    <a:pt x="1056" y="38"/>
                    <a:pt x="972" y="1"/>
                    <a:pt x="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80"/>
            <p:cNvSpPr/>
            <p:nvPr/>
          </p:nvSpPr>
          <p:spPr>
            <a:xfrm>
              <a:off x="3907883" y="3543561"/>
              <a:ext cx="255261" cy="200105"/>
            </a:xfrm>
            <a:custGeom>
              <a:rect b="b" l="l" r="r" t="t"/>
              <a:pathLst>
                <a:path extrusionOk="0" h="2667" w="3402">
                  <a:moveTo>
                    <a:pt x="2581" y="0"/>
                  </a:moveTo>
                  <a:cubicBezTo>
                    <a:pt x="2423" y="8"/>
                    <a:pt x="2264" y="26"/>
                    <a:pt x="1913" y="177"/>
                  </a:cubicBezTo>
                  <a:cubicBezTo>
                    <a:pt x="1697" y="267"/>
                    <a:pt x="1412" y="409"/>
                    <a:pt x="1003" y="618"/>
                  </a:cubicBezTo>
                  <a:cubicBezTo>
                    <a:pt x="660" y="802"/>
                    <a:pt x="0" y="1119"/>
                    <a:pt x="50" y="1763"/>
                  </a:cubicBezTo>
                  <a:cubicBezTo>
                    <a:pt x="58" y="1863"/>
                    <a:pt x="84" y="1964"/>
                    <a:pt x="124" y="2072"/>
                  </a:cubicBezTo>
                  <a:cubicBezTo>
                    <a:pt x="296" y="2509"/>
                    <a:pt x="560" y="2667"/>
                    <a:pt x="902" y="2667"/>
                  </a:cubicBezTo>
                  <a:cubicBezTo>
                    <a:pt x="1227" y="2667"/>
                    <a:pt x="1624" y="2523"/>
                    <a:pt x="2080" y="2341"/>
                  </a:cubicBezTo>
                  <a:cubicBezTo>
                    <a:pt x="2441" y="2198"/>
                    <a:pt x="3000" y="2040"/>
                    <a:pt x="3243" y="1605"/>
                  </a:cubicBezTo>
                  <a:cubicBezTo>
                    <a:pt x="3351" y="1412"/>
                    <a:pt x="3401" y="1161"/>
                    <a:pt x="3343" y="837"/>
                  </a:cubicBezTo>
                  <a:cubicBezTo>
                    <a:pt x="3201" y="42"/>
                    <a:pt x="2774" y="0"/>
                    <a:pt x="258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80"/>
            <p:cNvSpPr/>
            <p:nvPr/>
          </p:nvSpPr>
          <p:spPr>
            <a:xfrm>
              <a:off x="4057718" y="3560518"/>
              <a:ext cx="88388" cy="115321"/>
            </a:xfrm>
            <a:custGeom>
              <a:rect b="b" l="l" r="r" t="t"/>
              <a:pathLst>
                <a:path extrusionOk="0" h="1537" w="1178">
                  <a:moveTo>
                    <a:pt x="584" y="1"/>
                  </a:moveTo>
                  <a:cubicBezTo>
                    <a:pt x="259" y="1"/>
                    <a:pt x="0" y="342"/>
                    <a:pt x="0" y="769"/>
                  </a:cubicBezTo>
                  <a:cubicBezTo>
                    <a:pt x="0" y="1186"/>
                    <a:pt x="259" y="1537"/>
                    <a:pt x="584" y="1537"/>
                  </a:cubicBezTo>
                  <a:cubicBezTo>
                    <a:pt x="919" y="1537"/>
                    <a:pt x="1178" y="1186"/>
                    <a:pt x="1178" y="769"/>
                  </a:cubicBezTo>
                  <a:cubicBezTo>
                    <a:pt x="1178" y="342"/>
                    <a:pt x="919" y="1"/>
                    <a:pt x="584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80"/>
            <p:cNvSpPr/>
            <p:nvPr/>
          </p:nvSpPr>
          <p:spPr>
            <a:xfrm>
              <a:off x="3380049" y="3800531"/>
              <a:ext cx="6828" cy="2626"/>
            </a:xfrm>
            <a:custGeom>
              <a:rect b="b" l="l" r="r" t="t"/>
              <a:pathLst>
                <a:path extrusionOk="0" h="35" w="91">
                  <a:moveTo>
                    <a:pt x="90" y="35"/>
                  </a:moveTo>
                  <a:cubicBezTo>
                    <a:pt x="58" y="27"/>
                    <a:pt x="24" y="10"/>
                    <a:pt x="0" y="0"/>
                  </a:cubicBezTo>
                  <a:cubicBezTo>
                    <a:pt x="24" y="10"/>
                    <a:pt x="58" y="27"/>
                    <a:pt x="90" y="35"/>
                  </a:cubicBezTo>
                  <a:close/>
                </a:path>
              </a:pathLst>
            </a:custGeom>
            <a:solidFill>
              <a:srgbClr val="898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1"/>
          <p:cNvSpPr txBox="1"/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821" name="Google Shape;821;p81"/>
          <p:cNvSpPr txBox="1"/>
          <p:nvPr>
            <p:ph idx="1" type="body"/>
          </p:nvPr>
        </p:nvSpPr>
        <p:spPr>
          <a:xfrm>
            <a:off x="665400" y="1116088"/>
            <a:ext cx="7852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employees, Air Transportation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FRED. (2024, March 8).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https://fred.stlouisfed.org/series/CES4348100001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 price index by industry: Scheduled Passenger Air Transportation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FRED. (2024b, March 14). https://fred.stlouisfed.org/series/PCU481111481111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 OSU Quantathon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82"/>
          <p:cNvSpPr txBox="1"/>
          <p:nvPr>
            <p:ph idx="1" type="body"/>
          </p:nvPr>
        </p:nvSpPr>
        <p:spPr>
          <a:xfrm>
            <a:off x="665400" y="1116088"/>
            <a:ext cx="7852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Github repository with all the code used</a:t>
            </a:r>
            <a:endParaRPr/>
          </a:p>
        </p:txBody>
      </p:sp>
      <p:sp>
        <p:nvSpPr>
          <p:cNvPr id="827" name="Google Shape;827;p82"/>
          <p:cNvSpPr txBox="1"/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5"/>
          <p:cNvSpPr/>
          <p:nvPr/>
        </p:nvSpPr>
        <p:spPr>
          <a:xfrm>
            <a:off x="781350" y="1288350"/>
            <a:ext cx="7581300" cy="25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65"/>
          <p:cNvSpPr txBox="1"/>
          <p:nvPr>
            <p:ph type="title"/>
          </p:nvPr>
        </p:nvSpPr>
        <p:spPr>
          <a:xfrm>
            <a:off x="713850" y="1297650"/>
            <a:ext cx="7716300" cy="25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You should not be giving money to undergrad students…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"/>
          <p:cNvSpPr/>
          <p:nvPr/>
        </p:nvSpPr>
        <p:spPr>
          <a:xfrm>
            <a:off x="2647775" y="441675"/>
            <a:ext cx="3835200" cy="52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797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66"/>
          <p:cNvSpPr txBox="1"/>
          <p:nvPr>
            <p:ph type="title"/>
          </p:nvPr>
        </p:nvSpPr>
        <p:spPr>
          <a:xfrm>
            <a:off x="1938300" y="334325"/>
            <a:ext cx="52674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WE TOOK</a:t>
            </a:r>
            <a:endParaRPr/>
          </a:p>
        </p:txBody>
      </p:sp>
      <p:sp>
        <p:nvSpPr>
          <p:cNvPr id="631" name="Google Shape;631;p66"/>
          <p:cNvSpPr txBox="1"/>
          <p:nvPr/>
        </p:nvSpPr>
        <p:spPr>
          <a:xfrm>
            <a:off x="1566788" y="2152650"/>
            <a:ext cx="1886700" cy="14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640000" dist="7620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BRAINSTORM AND RESEARCH</a:t>
            </a:r>
            <a:endParaRPr sz="17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2" name="Google Shape;632;p66"/>
          <p:cNvSpPr txBox="1"/>
          <p:nvPr/>
        </p:nvSpPr>
        <p:spPr>
          <a:xfrm>
            <a:off x="3622028" y="2152625"/>
            <a:ext cx="1886700" cy="14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640000" dist="7620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ANALYSIS AND CONCLUSIONS</a:t>
            </a:r>
            <a:endParaRPr sz="17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3" name="Google Shape;633;p66"/>
          <p:cNvSpPr txBox="1"/>
          <p:nvPr/>
        </p:nvSpPr>
        <p:spPr>
          <a:xfrm>
            <a:off x="5649908" y="2152625"/>
            <a:ext cx="1886700" cy="14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640000" dist="76200">
              <a:schemeClr val="lt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TRADING STRATEGY</a:t>
            </a:r>
            <a:endParaRPr sz="17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34" name="Google Shape;634;p66"/>
          <p:cNvSpPr txBox="1"/>
          <p:nvPr/>
        </p:nvSpPr>
        <p:spPr>
          <a:xfrm>
            <a:off x="5649763" y="3979225"/>
            <a:ext cx="18867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Applied Conclusions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Tested Against Metrics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66"/>
          <p:cNvSpPr txBox="1"/>
          <p:nvPr/>
        </p:nvSpPr>
        <p:spPr>
          <a:xfrm>
            <a:off x="3622038" y="3979150"/>
            <a:ext cx="18867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Clean Data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Compare Variables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3. Linear Regression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4. Drew Conclusions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66"/>
          <p:cNvSpPr txBox="1"/>
          <p:nvPr/>
        </p:nvSpPr>
        <p:spPr>
          <a:xfrm>
            <a:off x="1566775" y="3979225"/>
            <a:ext cx="18867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  Define Problem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Metrics?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7" name="Google Shape;637;p66"/>
          <p:cNvCxnSpPr>
            <a:stCxn id="631" idx="2"/>
            <a:endCxn id="636" idx="0"/>
          </p:cNvCxnSpPr>
          <p:nvPr/>
        </p:nvCxnSpPr>
        <p:spPr>
          <a:xfrm>
            <a:off x="2510138" y="3561450"/>
            <a:ext cx="0" cy="41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8" name="Google Shape;638;p66"/>
          <p:cNvCxnSpPr>
            <a:stCxn id="632" idx="2"/>
            <a:endCxn id="635" idx="0"/>
          </p:cNvCxnSpPr>
          <p:nvPr/>
        </p:nvCxnSpPr>
        <p:spPr>
          <a:xfrm>
            <a:off x="4565378" y="3561425"/>
            <a:ext cx="0" cy="417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9" name="Google Shape;639;p66"/>
          <p:cNvCxnSpPr>
            <a:stCxn id="633" idx="2"/>
            <a:endCxn id="634" idx="0"/>
          </p:cNvCxnSpPr>
          <p:nvPr/>
        </p:nvCxnSpPr>
        <p:spPr>
          <a:xfrm>
            <a:off x="6593258" y="3561425"/>
            <a:ext cx="0" cy="41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0" name="Google Shape;640;p66"/>
          <p:cNvCxnSpPr>
            <a:stCxn id="630" idx="2"/>
            <a:endCxn id="631" idx="0"/>
          </p:cNvCxnSpPr>
          <p:nvPr/>
        </p:nvCxnSpPr>
        <p:spPr>
          <a:xfrm rot="5400000">
            <a:off x="3001350" y="581975"/>
            <a:ext cx="1079400" cy="2061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1" name="Google Shape;641;p66"/>
          <p:cNvCxnSpPr>
            <a:stCxn id="630" idx="2"/>
            <a:endCxn id="632" idx="0"/>
          </p:cNvCxnSpPr>
          <p:nvPr/>
        </p:nvCxnSpPr>
        <p:spPr>
          <a:xfrm rot="5400000">
            <a:off x="4029000" y="1609625"/>
            <a:ext cx="1079400" cy="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2" name="Google Shape;642;p66"/>
          <p:cNvCxnSpPr>
            <a:stCxn id="630" idx="2"/>
            <a:endCxn id="633" idx="0"/>
          </p:cNvCxnSpPr>
          <p:nvPr/>
        </p:nvCxnSpPr>
        <p:spPr>
          <a:xfrm flipH="1" rot="-5400000">
            <a:off x="5043000" y="602225"/>
            <a:ext cx="1079400" cy="202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643" name="Google Shape;643;p66"/>
          <p:cNvGrpSpPr/>
          <p:nvPr/>
        </p:nvGrpSpPr>
        <p:grpSpPr>
          <a:xfrm>
            <a:off x="6404906" y="2337866"/>
            <a:ext cx="376698" cy="376698"/>
            <a:chOff x="3970506" y="2132366"/>
            <a:chExt cx="376698" cy="376698"/>
          </a:xfrm>
        </p:grpSpPr>
        <p:sp>
          <p:nvSpPr>
            <p:cNvPr id="644" name="Google Shape;644;p66"/>
            <p:cNvSpPr/>
            <p:nvPr/>
          </p:nvSpPr>
          <p:spPr>
            <a:xfrm>
              <a:off x="4007324" y="2261942"/>
              <a:ext cx="339880" cy="247122"/>
            </a:xfrm>
            <a:custGeom>
              <a:rect b="b" l="l" r="r" t="t"/>
              <a:pathLst>
                <a:path extrusionOk="0" h="9162" w="12601">
                  <a:moveTo>
                    <a:pt x="12257" y="1"/>
                  </a:moveTo>
                  <a:lnTo>
                    <a:pt x="11475" y="254"/>
                  </a:lnTo>
                  <a:cubicBezTo>
                    <a:pt x="11682" y="873"/>
                    <a:pt x="11786" y="1525"/>
                    <a:pt x="11786" y="2180"/>
                  </a:cubicBezTo>
                  <a:cubicBezTo>
                    <a:pt x="11786" y="5573"/>
                    <a:pt x="9013" y="8347"/>
                    <a:pt x="5617" y="8347"/>
                  </a:cubicBezTo>
                  <a:cubicBezTo>
                    <a:pt x="4035" y="8347"/>
                    <a:pt x="2557" y="7752"/>
                    <a:pt x="1421" y="6696"/>
                  </a:cubicBezTo>
                  <a:lnTo>
                    <a:pt x="2601" y="6696"/>
                  </a:lnTo>
                  <a:lnTo>
                    <a:pt x="2601" y="5881"/>
                  </a:lnTo>
                  <a:lnTo>
                    <a:pt x="1" y="5881"/>
                  </a:lnTo>
                  <a:lnTo>
                    <a:pt x="1" y="8347"/>
                  </a:lnTo>
                  <a:lnTo>
                    <a:pt x="826" y="8347"/>
                  </a:lnTo>
                  <a:lnTo>
                    <a:pt x="826" y="7257"/>
                  </a:lnTo>
                  <a:cubicBezTo>
                    <a:pt x="1319" y="7727"/>
                    <a:pt x="1880" y="8118"/>
                    <a:pt x="2488" y="8426"/>
                  </a:cubicBezTo>
                  <a:cubicBezTo>
                    <a:pt x="3462" y="8922"/>
                    <a:pt x="4516" y="9161"/>
                    <a:pt x="5617" y="9161"/>
                  </a:cubicBezTo>
                  <a:cubicBezTo>
                    <a:pt x="7485" y="9161"/>
                    <a:pt x="9241" y="8440"/>
                    <a:pt x="10559" y="7119"/>
                  </a:cubicBezTo>
                  <a:cubicBezTo>
                    <a:pt x="11877" y="5801"/>
                    <a:pt x="12601" y="4048"/>
                    <a:pt x="12601" y="2180"/>
                  </a:cubicBezTo>
                  <a:cubicBezTo>
                    <a:pt x="12601" y="1434"/>
                    <a:pt x="12485" y="700"/>
                    <a:pt x="1225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970506" y="2132366"/>
              <a:ext cx="339907" cy="251114"/>
            </a:xfrm>
            <a:custGeom>
              <a:rect b="b" l="l" r="r" t="t"/>
              <a:pathLst>
                <a:path extrusionOk="0" h="9310" w="12602">
                  <a:moveTo>
                    <a:pt x="6982" y="0"/>
                  </a:moveTo>
                  <a:cubicBezTo>
                    <a:pt x="5114" y="0"/>
                    <a:pt x="3361" y="724"/>
                    <a:pt x="2040" y="2042"/>
                  </a:cubicBezTo>
                  <a:cubicBezTo>
                    <a:pt x="722" y="3360"/>
                    <a:pt x="1" y="5113"/>
                    <a:pt x="1" y="6984"/>
                  </a:cubicBezTo>
                  <a:cubicBezTo>
                    <a:pt x="1" y="7785"/>
                    <a:pt x="127" y="8566"/>
                    <a:pt x="389" y="9309"/>
                  </a:cubicBezTo>
                  <a:lnTo>
                    <a:pt x="1170" y="9034"/>
                  </a:lnTo>
                  <a:cubicBezTo>
                    <a:pt x="939" y="8382"/>
                    <a:pt x="815" y="7694"/>
                    <a:pt x="815" y="6984"/>
                  </a:cubicBezTo>
                  <a:cubicBezTo>
                    <a:pt x="815" y="3588"/>
                    <a:pt x="3589" y="815"/>
                    <a:pt x="6982" y="815"/>
                  </a:cubicBezTo>
                  <a:cubicBezTo>
                    <a:pt x="8553" y="815"/>
                    <a:pt x="10045" y="1412"/>
                    <a:pt x="11167" y="2466"/>
                  </a:cubicBezTo>
                  <a:lnTo>
                    <a:pt x="9998" y="2466"/>
                  </a:lnTo>
                  <a:lnTo>
                    <a:pt x="9998" y="3291"/>
                  </a:lnTo>
                  <a:lnTo>
                    <a:pt x="12601" y="3291"/>
                  </a:lnTo>
                  <a:lnTo>
                    <a:pt x="12601" y="815"/>
                  </a:lnTo>
                  <a:lnTo>
                    <a:pt x="11775" y="815"/>
                  </a:lnTo>
                  <a:lnTo>
                    <a:pt x="11775" y="1904"/>
                  </a:lnTo>
                  <a:cubicBezTo>
                    <a:pt x="10490" y="688"/>
                    <a:pt x="8782" y="0"/>
                    <a:pt x="6982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4103454" y="2209993"/>
              <a:ext cx="110749" cy="221417"/>
            </a:xfrm>
            <a:custGeom>
              <a:rect b="b" l="l" r="r" t="t"/>
              <a:pathLst>
                <a:path extrusionOk="0" h="8209" w="4106">
                  <a:moveTo>
                    <a:pt x="1640" y="1673"/>
                  </a:moveTo>
                  <a:lnTo>
                    <a:pt x="1640" y="3578"/>
                  </a:lnTo>
                  <a:lnTo>
                    <a:pt x="1434" y="3531"/>
                  </a:lnTo>
                  <a:cubicBezTo>
                    <a:pt x="1079" y="3440"/>
                    <a:pt x="815" y="3107"/>
                    <a:pt x="815" y="2741"/>
                  </a:cubicBezTo>
                  <a:cubicBezTo>
                    <a:pt x="815" y="2224"/>
                    <a:pt x="1170" y="1800"/>
                    <a:pt x="1640" y="1673"/>
                  </a:cubicBezTo>
                  <a:close/>
                  <a:moveTo>
                    <a:pt x="2466" y="4632"/>
                  </a:moveTo>
                  <a:lnTo>
                    <a:pt x="2661" y="4678"/>
                  </a:lnTo>
                  <a:cubicBezTo>
                    <a:pt x="3027" y="4769"/>
                    <a:pt x="3280" y="5102"/>
                    <a:pt x="3280" y="5482"/>
                  </a:cubicBezTo>
                  <a:cubicBezTo>
                    <a:pt x="3280" y="5985"/>
                    <a:pt x="2936" y="6409"/>
                    <a:pt x="2466" y="6536"/>
                  </a:cubicBezTo>
                  <a:lnTo>
                    <a:pt x="2466" y="4632"/>
                  </a:lnTo>
                  <a:close/>
                  <a:moveTo>
                    <a:pt x="1640" y="0"/>
                  </a:moveTo>
                  <a:lnTo>
                    <a:pt x="1640" y="837"/>
                  </a:lnTo>
                  <a:cubicBezTo>
                    <a:pt x="713" y="975"/>
                    <a:pt x="0" y="1767"/>
                    <a:pt x="0" y="2741"/>
                  </a:cubicBezTo>
                  <a:cubicBezTo>
                    <a:pt x="0" y="3487"/>
                    <a:pt x="507" y="4139"/>
                    <a:pt x="1238" y="4323"/>
                  </a:cubicBezTo>
                  <a:lnTo>
                    <a:pt x="1640" y="4425"/>
                  </a:lnTo>
                  <a:lnTo>
                    <a:pt x="1640" y="6536"/>
                  </a:lnTo>
                  <a:cubicBezTo>
                    <a:pt x="1170" y="6409"/>
                    <a:pt x="815" y="5985"/>
                    <a:pt x="815" y="5482"/>
                  </a:cubicBezTo>
                  <a:lnTo>
                    <a:pt x="0" y="5482"/>
                  </a:lnTo>
                  <a:cubicBezTo>
                    <a:pt x="0" y="6445"/>
                    <a:pt x="713" y="7235"/>
                    <a:pt x="1640" y="7372"/>
                  </a:cubicBezTo>
                  <a:lnTo>
                    <a:pt x="1640" y="8209"/>
                  </a:lnTo>
                  <a:lnTo>
                    <a:pt x="2466" y="8209"/>
                  </a:lnTo>
                  <a:lnTo>
                    <a:pt x="2466" y="7372"/>
                  </a:lnTo>
                  <a:cubicBezTo>
                    <a:pt x="3396" y="7235"/>
                    <a:pt x="4106" y="6445"/>
                    <a:pt x="4106" y="5482"/>
                  </a:cubicBezTo>
                  <a:cubicBezTo>
                    <a:pt x="4106" y="4725"/>
                    <a:pt x="3602" y="4070"/>
                    <a:pt x="2868" y="3886"/>
                  </a:cubicBezTo>
                  <a:lnTo>
                    <a:pt x="2466" y="3784"/>
                  </a:lnTo>
                  <a:lnTo>
                    <a:pt x="2466" y="1673"/>
                  </a:lnTo>
                  <a:cubicBezTo>
                    <a:pt x="2936" y="1800"/>
                    <a:pt x="3280" y="2224"/>
                    <a:pt x="3280" y="2741"/>
                  </a:cubicBezTo>
                  <a:lnTo>
                    <a:pt x="4106" y="2741"/>
                  </a:lnTo>
                  <a:cubicBezTo>
                    <a:pt x="4106" y="1767"/>
                    <a:pt x="3396" y="975"/>
                    <a:pt x="2466" y="837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66"/>
          <p:cNvGrpSpPr/>
          <p:nvPr/>
        </p:nvGrpSpPr>
        <p:grpSpPr>
          <a:xfrm>
            <a:off x="2294426" y="2362784"/>
            <a:ext cx="431432" cy="417909"/>
            <a:chOff x="4786937" y="1525296"/>
            <a:chExt cx="376698" cy="376698"/>
          </a:xfrm>
        </p:grpSpPr>
        <p:sp>
          <p:nvSpPr>
            <p:cNvPr id="648" name="Google Shape;648;p66"/>
            <p:cNvSpPr/>
            <p:nvPr/>
          </p:nvSpPr>
          <p:spPr>
            <a:xfrm>
              <a:off x="4831172" y="1717313"/>
              <a:ext cx="199462" cy="129333"/>
            </a:xfrm>
            <a:custGeom>
              <a:rect b="b" l="l" r="r" t="t"/>
              <a:pathLst>
                <a:path extrusionOk="0" h="4795" w="7395">
                  <a:moveTo>
                    <a:pt x="2018" y="1"/>
                  </a:moveTo>
                  <a:cubicBezTo>
                    <a:pt x="848" y="196"/>
                    <a:pt x="1" y="1195"/>
                    <a:pt x="1" y="2375"/>
                  </a:cubicBezTo>
                  <a:cubicBezTo>
                    <a:pt x="1" y="3704"/>
                    <a:pt x="1088" y="4794"/>
                    <a:pt x="2420" y="4794"/>
                  </a:cubicBezTo>
                  <a:lnTo>
                    <a:pt x="7395" y="4794"/>
                  </a:lnTo>
                  <a:lnTo>
                    <a:pt x="7395" y="3969"/>
                  </a:lnTo>
                  <a:lnTo>
                    <a:pt x="2420" y="3969"/>
                  </a:lnTo>
                  <a:cubicBezTo>
                    <a:pt x="1536" y="3969"/>
                    <a:pt x="826" y="3259"/>
                    <a:pt x="826" y="2375"/>
                  </a:cubicBezTo>
                  <a:cubicBezTo>
                    <a:pt x="826" y="1597"/>
                    <a:pt x="1388" y="942"/>
                    <a:pt x="2155" y="804"/>
                  </a:cubicBezTo>
                  <a:lnTo>
                    <a:pt x="2018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4919884" y="1580670"/>
              <a:ext cx="199516" cy="129252"/>
            </a:xfrm>
            <a:custGeom>
              <a:rect b="b" l="l" r="r" t="t"/>
              <a:pathLst>
                <a:path extrusionOk="0" h="4792" w="7397">
                  <a:moveTo>
                    <a:pt x="0" y="1"/>
                  </a:moveTo>
                  <a:lnTo>
                    <a:pt x="0" y="815"/>
                  </a:lnTo>
                  <a:lnTo>
                    <a:pt x="4978" y="815"/>
                  </a:lnTo>
                  <a:cubicBezTo>
                    <a:pt x="5861" y="815"/>
                    <a:pt x="6571" y="1536"/>
                    <a:pt x="6571" y="2409"/>
                  </a:cubicBezTo>
                  <a:cubicBezTo>
                    <a:pt x="6571" y="3187"/>
                    <a:pt x="6010" y="3853"/>
                    <a:pt x="5242" y="3980"/>
                  </a:cubicBezTo>
                  <a:lnTo>
                    <a:pt x="5380" y="4791"/>
                  </a:lnTo>
                  <a:cubicBezTo>
                    <a:pt x="6549" y="4599"/>
                    <a:pt x="7397" y="3589"/>
                    <a:pt x="7397" y="2409"/>
                  </a:cubicBezTo>
                  <a:cubicBezTo>
                    <a:pt x="7397" y="1077"/>
                    <a:pt x="6307" y="1"/>
                    <a:pt x="4978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4912817" y="1655492"/>
              <a:ext cx="121241" cy="123453"/>
            </a:xfrm>
            <a:custGeom>
              <a:rect b="b" l="l" r="r" t="t"/>
              <a:pathLst>
                <a:path extrusionOk="0" h="4577" w="4495">
                  <a:moveTo>
                    <a:pt x="1294" y="0"/>
                  </a:moveTo>
                  <a:lnTo>
                    <a:pt x="733" y="587"/>
                  </a:lnTo>
                  <a:lnTo>
                    <a:pt x="1982" y="1789"/>
                  </a:lnTo>
                  <a:lnTo>
                    <a:pt x="1261" y="1916"/>
                  </a:lnTo>
                  <a:lnTo>
                    <a:pt x="515" y="1308"/>
                  </a:lnTo>
                  <a:lnTo>
                    <a:pt x="1" y="1938"/>
                  </a:lnTo>
                  <a:lnTo>
                    <a:pt x="606" y="2444"/>
                  </a:lnTo>
                  <a:lnTo>
                    <a:pt x="207" y="3132"/>
                  </a:lnTo>
                  <a:lnTo>
                    <a:pt x="917" y="3545"/>
                  </a:lnTo>
                  <a:lnTo>
                    <a:pt x="1399" y="2719"/>
                  </a:lnTo>
                  <a:lnTo>
                    <a:pt x="2166" y="2593"/>
                  </a:lnTo>
                  <a:lnTo>
                    <a:pt x="1388" y="4219"/>
                  </a:lnTo>
                  <a:lnTo>
                    <a:pt x="2120" y="4577"/>
                  </a:lnTo>
                  <a:lnTo>
                    <a:pt x="3165" y="2430"/>
                  </a:lnTo>
                  <a:lnTo>
                    <a:pt x="4494" y="2202"/>
                  </a:lnTo>
                  <a:lnTo>
                    <a:pt x="4368" y="1398"/>
                  </a:lnTo>
                  <a:lnTo>
                    <a:pt x="2992" y="1618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4786937" y="1525296"/>
              <a:ext cx="110695" cy="144761"/>
            </a:xfrm>
            <a:custGeom>
              <a:rect b="b" l="l" r="r" t="t"/>
              <a:pathLst>
                <a:path extrusionOk="0" h="5367" w="4104">
                  <a:moveTo>
                    <a:pt x="2466" y="1674"/>
                  </a:moveTo>
                  <a:lnTo>
                    <a:pt x="2466" y="2467"/>
                  </a:lnTo>
                  <a:lnTo>
                    <a:pt x="1641" y="2467"/>
                  </a:lnTo>
                  <a:lnTo>
                    <a:pt x="1641" y="1674"/>
                  </a:lnTo>
                  <a:close/>
                  <a:moveTo>
                    <a:pt x="2054" y="1"/>
                  </a:moveTo>
                  <a:cubicBezTo>
                    <a:pt x="917" y="1"/>
                    <a:pt x="1" y="917"/>
                    <a:pt x="1" y="2054"/>
                  </a:cubicBezTo>
                  <a:cubicBezTo>
                    <a:pt x="1" y="3281"/>
                    <a:pt x="1583" y="4896"/>
                    <a:pt x="1765" y="5081"/>
                  </a:cubicBezTo>
                  <a:lnTo>
                    <a:pt x="2054" y="5367"/>
                  </a:lnTo>
                  <a:lnTo>
                    <a:pt x="2351" y="5081"/>
                  </a:lnTo>
                  <a:cubicBezTo>
                    <a:pt x="2521" y="4896"/>
                    <a:pt x="4104" y="3281"/>
                    <a:pt x="4104" y="2054"/>
                  </a:cubicBezTo>
                  <a:cubicBezTo>
                    <a:pt x="4104" y="917"/>
                    <a:pt x="3187" y="1"/>
                    <a:pt x="2054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5052886" y="1757259"/>
              <a:ext cx="110749" cy="144734"/>
            </a:xfrm>
            <a:custGeom>
              <a:rect b="b" l="l" r="r" t="t"/>
              <a:pathLst>
                <a:path extrusionOk="0" h="5366" w="4106">
                  <a:moveTo>
                    <a:pt x="2466" y="1673"/>
                  </a:moveTo>
                  <a:lnTo>
                    <a:pt x="2466" y="2455"/>
                  </a:lnTo>
                  <a:lnTo>
                    <a:pt x="1640" y="2455"/>
                  </a:lnTo>
                  <a:lnTo>
                    <a:pt x="1640" y="1673"/>
                  </a:lnTo>
                  <a:close/>
                  <a:moveTo>
                    <a:pt x="2053" y="0"/>
                  </a:moveTo>
                  <a:cubicBezTo>
                    <a:pt x="917" y="0"/>
                    <a:pt x="0" y="916"/>
                    <a:pt x="0" y="2053"/>
                  </a:cubicBezTo>
                  <a:cubicBezTo>
                    <a:pt x="0" y="3280"/>
                    <a:pt x="1583" y="4895"/>
                    <a:pt x="1767" y="5080"/>
                  </a:cubicBezTo>
                  <a:lnTo>
                    <a:pt x="2053" y="5366"/>
                  </a:lnTo>
                  <a:lnTo>
                    <a:pt x="2339" y="5080"/>
                  </a:lnTo>
                  <a:cubicBezTo>
                    <a:pt x="2524" y="4895"/>
                    <a:pt x="4106" y="3280"/>
                    <a:pt x="4106" y="2053"/>
                  </a:cubicBezTo>
                  <a:cubicBezTo>
                    <a:pt x="4106" y="916"/>
                    <a:pt x="3187" y="0"/>
                    <a:pt x="2053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66"/>
          <p:cNvGrpSpPr/>
          <p:nvPr/>
        </p:nvGrpSpPr>
        <p:grpSpPr>
          <a:xfrm>
            <a:off x="4387906" y="2388562"/>
            <a:ext cx="368186" cy="366364"/>
            <a:chOff x="-62151950" y="4111775"/>
            <a:chExt cx="318225" cy="316650"/>
          </a:xfrm>
        </p:grpSpPr>
        <p:sp>
          <p:nvSpPr>
            <p:cNvPr id="654" name="Google Shape;654;p6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"/>
          <p:cNvSpPr txBox="1"/>
          <p:nvPr>
            <p:ph type="title"/>
          </p:nvPr>
        </p:nvSpPr>
        <p:spPr>
          <a:xfrm>
            <a:off x="714975" y="405175"/>
            <a:ext cx="77163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Brainstorm and Research</a:t>
            </a:r>
            <a:endParaRPr sz="5000"/>
          </a:p>
        </p:txBody>
      </p:sp>
      <p:sp>
        <p:nvSpPr>
          <p:cNvPr id="663" name="Google Shape;663;p67"/>
          <p:cNvSpPr txBox="1"/>
          <p:nvPr>
            <p:ph idx="4294967295" type="body"/>
          </p:nvPr>
        </p:nvSpPr>
        <p:spPr>
          <a:xfrm>
            <a:off x="645600" y="1610175"/>
            <a:ext cx="7615200" cy="35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Problem: </a:t>
            </a:r>
            <a:endParaRPr b="1"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best strategy for investment.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/>
              <a:t>Metrics: </a:t>
            </a:r>
            <a:endParaRPr sz="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Profit compared to investing in only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MONEY MARKET.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8"/>
          <p:cNvSpPr txBox="1"/>
          <p:nvPr>
            <p:ph type="title"/>
          </p:nvPr>
        </p:nvSpPr>
        <p:spPr>
          <a:xfrm>
            <a:off x="715100" y="12309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Insights and Analysis</a:t>
            </a:r>
            <a:endParaRPr sz="7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5" y="124650"/>
            <a:ext cx="4648225" cy="27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471" y="2431950"/>
            <a:ext cx="427867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69"/>
          <p:cNvSpPr txBox="1"/>
          <p:nvPr>
            <p:ph idx="4294967295" type="title"/>
          </p:nvPr>
        </p:nvSpPr>
        <p:spPr>
          <a:xfrm>
            <a:off x="1907375" y="3379550"/>
            <a:ext cx="26517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 is more price sensitive</a:t>
            </a:r>
            <a:endParaRPr/>
          </a:p>
        </p:txBody>
      </p:sp>
      <p:pic>
        <p:nvPicPr>
          <p:cNvPr id="676" name="Google Shape;67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4275" y="124650"/>
            <a:ext cx="34671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9"/>
          <p:cNvSpPr txBox="1"/>
          <p:nvPr/>
        </p:nvSpPr>
        <p:spPr>
          <a:xfrm>
            <a:off x="4964275" y="1118200"/>
            <a:ext cx="41796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Oil stock price is more volatile, but volume is about constant.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75" y="201975"/>
            <a:ext cx="4879199" cy="287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00460"/>
            <a:ext cx="4387799" cy="260126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70"/>
          <p:cNvSpPr txBox="1"/>
          <p:nvPr/>
        </p:nvSpPr>
        <p:spPr>
          <a:xfrm>
            <a:off x="5245150" y="201975"/>
            <a:ext cx="2331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Delta: October 10, 2016?</a:t>
            </a:r>
            <a:endParaRPr sz="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825"/>
            <a:ext cx="4120853" cy="2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71"/>
          <p:cNvSpPr txBox="1"/>
          <p:nvPr/>
        </p:nvSpPr>
        <p:spPr>
          <a:xfrm>
            <a:off x="152400" y="3668975"/>
            <a:ext cx="441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Employee numbers have been shifted right by a quarter to account for delay from reports to action</a:t>
            </a:r>
            <a:endParaRPr sz="13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Thousand of person</a:t>
            </a:r>
            <a:endParaRPr sz="13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91" name="Google Shape;69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672" y="888825"/>
            <a:ext cx="4600925" cy="2643483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71"/>
          <p:cNvSpPr/>
          <p:nvPr/>
        </p:nvSpPr>
        <p:spPr>
          <a:xfrm>
            <a:off x="7088274" y="2960349"/>
            <a:ext cx="401100" cy="332700"/>
          </a:xfrm>
          <a:prstGeom prst="rect">
            <a:avLst/>
          </a:prstGeom>
          <a:noFill/>
          <a:ln cap="flat" cmpd="sng" w="28575">
            <a:solidFill>
              <a:srgbClr val="F272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71"/>
          <p:cNvSpPr txBox="1"/>
          <p:nvPr>
            <p:ph idx="4294967295" type="title"/>
          </p:nvPr>
        </p:nvSpPr>
        <p:spPr>
          <a:xfrm>
            <a:off x="5324877" y="3557475"/>
            <a:ext cx="3106500" cy="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Pre-Covid_Monthly (Before March 2020)</a:t>
            </a:r>
            <a:endParaRPr sz="1200"/>
          </a:p>
        </p:txBody>
      </p:sp>
      <p:sp>
        <p:nvSpPr>
          <p:cNvPr id="694" name="Google Shape;694;p71"/>
          <p:cNvSpPr/>
          <p:nvPr/>
        </p:nvSpPr>
        <p:spPr>
          <a:xfrm>
            <a:off x="5249161" y="2960349"/>
            <a:ext cx="554400" cy="332700"/>
          </a:xfrm>
          <a:prstGeom prst="rect">
            <a:avLst/>
          </a:prstGeom>
          <a:noFill/>
          <a:ln cap="flat" cmpd="sng" w="28575">
            <a:solidFill>
              <a:srgbClr val="F272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2"/>
          <p:cNvSpPr txBox="1"/>
          <p:nvPr>
            <p:ph idx="8" type="title"/>
          </p:nvPr>
        </p:nvSpPr>
        <p:spPr>
          <a:xfrm>
            <a:off x="621540" y="3743250"/>
            <a:ext cx="34197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During </a:t>
            </a:r>
            <a:r>
              <a:rPr lang="en" sz="1200"/>
              <a:t>Covid_Monthly (April 2020-April 2022)</a:t>
            </a:r>
            <a:endParaRPr sz="1200"/>
          </a:p>
        </p:txBody>
      </p:sp>
      <p:sp>
        <p:nvSpPr>
          <p:cNvPr id="700" name="Google Shape;700;p72"/>
          <p:cNvSpPr txBox="1"/>
          <p:nvPr>
            <p:ph idx="8" type="title"/>
          </p:nvPr>
        </p:nvSpPr>
        <p:spPr>
          <a:xfrm>
            <a:off x="5389262" y="3743250"/>
            <a:ext cx="29241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Post-</a:t>
            </a:r>
            <a:r>
              <a:rPr lang="en" sz="1200"/>
              <a:t>Covid_Monthly (After May 2022)</a:t>
            </a:r>
            <a:endParaRPr sz="1200"/>
          </a:p>
        </p:txBody>
      </p:sp>
      <p:pic>
        <p:nvPicPr>
          <p:cNvPr id="701" name="Google Shape;7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4" y="1225275"/>
            <a:ext cx="4427125" cy="24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125" y="1225275"/>
            <a:ext cx="4382380" cy="24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2"/>
          <p:cNvSpPr/>
          <p:nvPr/>
        </p:nvSpPr>
        <p:spPr>
          <a:xfrm>
            <a:off x="7007375" y="2337775"/>
            <a:ext cx="789000" cy="1576800"/>
          </a:xfrm>
          <a:prstGeom prst="mathMultiply">
            <a:avLst>
              <a:gd fmla="val 4143" name="adj1"/>
            </a:avLst>
          </a:prstGeom>
          <a:solidFill>
            <a:schemeClr val="lt1"/>
          </a:solidFill>
          <a:ln cap="flat" cmpd="sng" w="9525">
            <a:solidFill>
              <a:srgbClr val="F272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72"/>
          <p:cNvSpPr/>
          <p:nvPr/>
        </p:nvSpPr>
        <p:spPr>
          <a:xfrm>
            <a:off x="2484450" y="2571750"/>
            <a:ext cx="736200" cy="1178100"/>
          </a:xfrm>
          <a:prstGeom prst="mathMultiply">
            <a:avLst>
              <a:gd fmla="val 4143" name="adj1"/>
            </a:avLst>
          </a:prstGeom>
          <a:solidFill>
            <a:schemeClr val="lt1"/>
          </a:solidFill>
          <a:ln cap="flat" cmpd="sng" w="9525">
            <a:solidFill>
              <a:srgbClr val="F272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Civil Aviation Day by Slidesgo">
  <a:themeElements>
    <a:clrScheme name="Simple Light">
      <a:dk1>
        <a:srgbClr val="FCBC5D"/>
      </a:dk1>
      <a:lt1>
        <a:srgbClr val="F27243"/>
      </a:lt1>
      <a:dk2>
        <a:srgbClr val="0F4B7E"/>
      </a:dk2>
      <a:lt2>
        <a:srgbClr val="020E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