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5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3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8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2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0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82BE-67E9-4A94-A0A7-146159434D0E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5445-BBDB-4E0D-A92B-65BA08BD1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46806" y="1767880"/>
            <a:ext cx="2528664" cy="264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dirty="0" smtClean="0"/>
              <a:t>Host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8174" y="1615480"/>
            <a:ext cx="4032448" cy="27989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dirty="0" smtClean="0"/>
              <a:t>Client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23016" y="3631704"/>
            <a:ext cx="199945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Message queue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22471" y="3055640"/>
            <a:ext cx="100811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Handle</a:t>
            </a:r>
          </a:p>
          <a:p>
            <a:pPr algn="ctr"/>
            <a:r>
              <a:rPr lang="fi-FI" dirty="0" smtClean="0"/>
              <a:t>Logs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8215" y="1975520"/>
            <a:ext cx="129614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Trace producer(s)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70615" y="2127920"/>
            <a:ext cx="129614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Trace producer(s)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23015" y="2280320"/>
            <a:ext cx="129614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Trace producer(s)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275415" y="2432720"/>
            <a:ext cx="129614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Trace producer(s)</a:t>
            </a:r>
            <a:endParaRPr lang="en-GB" dirty="0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16021" y="3567459"/>
            <a:ext cx="2592288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Trace Channel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778653" y="2839616"/>
            <a:ext cx="106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e.g. </a:t>
            </a:r>
          </a:p>
          <a:p>
            <a:r>
              <a:rPr lang="fi-FI" dirty="0" smtClean="0"/>
              <a:t>UART / IP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578854" y="3059088"/>
            <a:ext cx="1008112" cy="108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 Decoder</a:t>
            </a:r>
            <a:endParaRPr lang="en-GB" dirty="0"/>
          </a:p>
        </p:txBody>
      </p:sp>
      <p:sp>
        <p:nvSpPr>
          <p:cNvPr id="13" name="Down Arrow 12"/>
          <p:cNvSpPr/>
          <p:nvPr/>
        </p:nvSpPr>
        <p:spPr>
          <a:xfrm>
            <a:off x="1749638" y="3059088"/>
            <a:ext cx="343272" cy="550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ata 18"/>
          <p:cNvSpPr/>
          <p:nvPr/>
        </p:nvSpPr>
        <p:spPr>
          <a:xfrm>
            <a:off x="4130583" y="4927848"/>
            <a:ext cx="2066528" cy="79208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Build specific Trace Dictionary</a:t>
            </a:r>
            <a:endParaRPr lang="en-GB" sz="1400" dirty="0"/>
          </a:p>
        </p:txBody>
      </p:sp>
      <p:cxnSp>
        <p:nvCxnSpPr>
          <p:cNvPr id="21" name="Elbow Connector 20"/>
          <p:cNvCxnSpPr>
            <a:stCxn id="19" idx="2"/>
            <a:endCxn id="16" idx="2"/>
          </p:cNvCxnSpPr>
          <p:nvPr/>
        </p:nvCxnSpPr>
        <p:spPr>
          <a:xfrm rot="10800000">
            <a:off x="2474398" y="4414440"/>
            <a:ext cx="1862838" cy="9094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5"/>
            <a:endCxn id="17" idx="2"/>
          </p:cNvCxnSpPr>
          <p:nvPr/>
        </p:nvCxnSpPr>
        <p:spPr>
          <a:xfrm flipV="1">
            <a:off x="5990458" y="4414439"/>
            <a:ext cx="1420680" cy="9094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21235" y="4667439"/>
            <a:ext cx="164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Trace encoding </a:t>
            </a:r>
          </a:p>
          <a:p>
            <a:r>
              <a:rPr lang="fi-FI" dirty="0" smtClean="0"/>
              <a:t>rules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258870" y="4686209"/>
            <a:ext cx="1595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Trace decoding</a:t>
            </a:r>
          </a:p>
          <a:p>
            <a:r>
              <a:rPr lang="fi-FI" dirty="0" smtClean="0"/>
              <a:t>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5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Jussi Vatjus-Anttila</dc:creator>
  <cp:lastModifiedBy>Jussi Vatjus-Anttila</cp:lastModifiedBy>
  <cp:revision>2</cp:revision>
  <dcterms:created xsi:type="dcterms:W3CDTF">2016-05-19T10:01:10Z</dcterms:created>
  <dcterms:modified xsi:type="dcterms:W3CDTF">2016-05-19T10:26:57Z</dcterms:modified>
</cp:coreProperties>
</file>