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8" r:id="rId12"/>
    <p:sldId id="276" r:id="rId13"/>
    <p:sldId id="277" r:id="rId14"/>
    <p:sldId id="279" r:id="rId15"/>
    <p:sldId id="280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F5747-9281-7944-8E44-6DC51B7673A0}" type="datetimeFigureOut">
              <a:rPr lang="en-US" smtClean="0"/>
              <a:t>8/15/18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DF8BB3-A946-0E48-890B-F57271460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59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zh-CN" altLang="en-US" dirty="0"/>
              <a:t>存钱的难易与收入相关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F8BB3-A946-0E48-890B-F572714609F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95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臭氧与温度的关系在不同月份是不一样的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F8BB3-A946-0E48-890B-F572714609F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7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5495-2BF0-1541-A7FD-7E74430FB8D0}" type="datetimeFigureOut">
              <a:rPr lang="en-US" smtClean="0"/>
              <a:t>8/15/18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1823-1AAB-A740-90F4-2CBA7A803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64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5495-2BF0-1541-A7FD-7E74430FB8D0}" type="datetimeFigureOut">
              <a:rPr lang="en-US" smtClean="0"/>
              <a:t>8/15/18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1823-1AAB-A740-90F4-2CBA7A803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9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5495-2BF0-1541-A7FD-7E74430FB8D0}" type="datetimeFigureOut">
              <a:rPr lang="en-US" smtClean="0"/>
              <a:t>8/15/18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1823-1AAB-A740-90F4-2CBA7A803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8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5495-2BF0-1541-A7FD-7E74430FB8D0}" type="datetimeFigureOut">
              <a:rPr lang="en-US" smtClean="0"/>
              <a:t>8/15/18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1823-1AAB-A740-90F4-2CBA7A803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2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5495-2BF0-1541-A7FD-7E74430FB8D0}" type="datetimeFigureOut">
              <a:rPr lang="en-US" smtClean="0"/>
              <a:t>8/15/18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1823-1AAB-A740-90F4-2CBA7A803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1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5495-2BF0-1541-A7FD-7E74430FB8D0}" type="datetimeFigureOut">
              <a:rPr lang="en-US" smtClean="0"/>
              <a:t>8/15/18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1823-1AAB-A740-90F4-2CBA7A803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8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5495-2BF0-1541-A7FD-7E74430FB8D0}" type="datetimeFigureOut">
              <a:rPr lang="en-US" smtClean="0"/>
              <a:t>8/15/18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1823-1AAB-A740-90F4-2CBA7A803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1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5495-2BF0-1541-A7FD-7E74430FB8D0}" type="datetimeFigureOut">
              <a:rPr lang="en-US" smtClean="0"/>
              <a:t>8/15/18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1823-1AAB-A740-90F4-2CBA7A803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3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5495-2BF0-1541-A7FD-7E74430FB8D0}" type="datetimeFigureOut">
              <a:rPr lang="en-US" smtClean="0"/>
              <a:t>8/15/18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1823-1AAB-A740-90F4-2CBA7A803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80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5495-2BF0-1541-A7FD-7E74430FB8D0}" type="datetimeFigureOut">
              <a:rPr lang="en-US" smtClean="0"/>
              <a:t>8/15/18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1823-1AAB-A740-90F4-2CBA7A803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1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5495-2BF0-1541-A7FD-7E74430FB8D0}" type="datetimeFigureOut">
              <a:rPr lang="en-US" smtClean="0"/>
              <a:t>8/15/18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1823-1AAB-A740-90F4-2CBA7A803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83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85495-2BF0-1541-A7FD-7E74430FB8D0}" type="datetimeFigureOut">
              <a:rPr lang="en-US" smtClean="0"/>
              <a:t>8/15/18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31823-1AAB-A740-90F4-2CBA7A803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xmlns="" id="{0482A7D0-DB09-4EBA-8D52-E6A5934B66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A3688C8-DFCE-4CCD-BCF0-5FB239E507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8240" y="1122363"/>
            <a:ext cx="6339840" cy="2387600"/>
          </a:xfrm>
        </p:spPr>
        <p:txBody>
          <a:bodyPr>
            <a:normAutofit/>
          </a:bodyPr>
          <a:lstStyle/>
          <a:p>
            <a:pPr algn="l"/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Lesson 10:</a:t>
            </a:r>
            <a:b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Data Visualization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8240" y="4700588"/>
            <a:ext cx="5252288" cy="1655763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 to ggplot2 in R</a:t>
            </a:r>
          </a:p>
          <a:p>
            <a:pPr algn="l"/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Chris Qi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D598FBE3-48D2-40A2-B7E6-F485834C82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8482FDCF-45F3-40F1-8751-19B7AFB3CF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9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5234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2BC26D8-82FB-445E-AA49-62A77D7C1E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B44330D-EA18-4254-AA95-EB49948539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648213"/>
            <a:ext cx="10905067" cy="556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91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2BC26D8-82FB-445E-AA49-62A77D7C1E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B44330D-EA18-4254-AA95-EB49948539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1995" y="643467"/>
            <a:ext cx="880801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68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2BC26D8-82FB-445E-AA49-62A77D7C1E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B44330D-EA18-4254-AA95-EB49948539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0545" y="643467"/>
            <a:ext cx="867091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77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2BC26D8-82FB-445E-AA49-62A77D7C1E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B44330D-EA18-4254-AA95-EB49948539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4019" y="643467"/>
            <a:ext cx="860396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2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2BC26D8-82FB-445E-AA49-62A77D7C1E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B44330D-EA18-4254-AA95-EB49948539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907204"/>
            <a:ext cx="10905067" cy="504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68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2BC26D8-82FB-445E-AA49-62A77D7C1E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B44330D-EA18-4254-AA95-EB49948539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988996"/>
            <a:ext cx="10905067" cy="488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27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66B332A4-D438-4773-A77F-5ED49A448D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DF9AD32D-FF05-44F4-BD4D-9CEE89B71E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631" y="1441942"/>
            <a:ext cx="7080739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ggplot2 </a:t>
            </a:r>
            <a:r>
              <a:rPr lang="zh-CN" alt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绘图实践</a:t>
            </a:r>
            <a:endParaRPr lang="en-US" sz="540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4520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2BC26D8-82FB-445E-AA49-62A77D7C1E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B44330D-EA18-4254-AA95-EB49948539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268" y="643467"/>
            <a:ext cx="1017546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06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2BC26D8-82FB-445E-AA49-62A77D7C1E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B44330D-EA18-4254-AA95-EB49948539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743628"/>
            <a:ext cx="10905067" cy="537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8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2BC26D8-82FB-445E-AA49-62A77D7C1E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B44330D-EA18-4254-AA95-EB49948539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5857" y="643467"/>
            <a:ext cx="986029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71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2BC26D8-82FB-445E-AA49-62A77D7C1E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B44330D-EA18-4254-AA95-EB49948539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100" y="643467"/>
            <a:ext cx="977380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45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2BC26D8-82FB-445E-AA49-62A77D7C1E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B44330D-EA18-4254-AA95-EB49948539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4432" y="643467"/>
            <a:ext cx="936313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43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2BC26D8-82FB-445E-AA49-62A77D7C1E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B44330D-EA18-4254-AA95-EB49948539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327" y="643467"/>
            <a:ext cx="1076534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35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2BC26D8-82FB-445E-AA49-62A77D7C1E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B44330D-EA18-4254-AA95-EB49948539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3327" y="643467"/>
            <a:ext cx="1076534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77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2BC26D8-82FB-445E-AA49-62A77D7C1E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B44330D-EA18-4254-AA95-EB49948539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9396" y="643467"/>
            <a:ext cx="1041320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05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8369</TotalTime>
  <Words>35</Words>
  <Application>Microsoft Macintosh PowerPoint</Application>
  <PresentationFormat>Widescreen</PresentationFormat>
  <Paragraphs>9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Calibri Light</vt:lpstr>
      <vt:lpstr>DengXian</vt:lpstr>
      <vt:lpstr>DengXian Light</vt:lpstr>
      <vt:lpstr>Arial</vt:lpstr>
      <vt:lpstr>Office Theme</vt:lpstr>
      <vt:lpstr>Lesson 10: Data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ggplot2 绘图实践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9: </dc:title>
  <dc:creator>Yuandong Qi Jr</dc:creator>
  <cp:lastModifiedBy>Yuandong Qi Jr</cp:lastModifiedBy>
  <cp:revision>21</cp:revision>
  <cp:lastPrinted>2018-08-15T12:49:41Z</cp:lastPrinted>
  <dcterms:created xsi:type="dcterms:W3CDTF">2018-07-19T19:33:40Z</dcterms:created>
  <dcterms:modified xsi:type="dcterms:W3CDTF">2018-08-15T19:34:52Z</dcterms:modified>
</cp:coreProperties>
</file>