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043E9-CB4E-2243-BB94-180CEAB4950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5805-1F29-5941-B736-92EC58EF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F385495-2BF0-1541-A7FD-7E74430FB8D0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005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5ADB788-8569-409E-862D-665AD53C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232A0FC-3B0E-4DD1-9C3E-9C8C8CA6D1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Lesson 11:</a:t>
            </a:r>
            <a:br>
              <a:rPr lang="en-US" sz="6600">
                <a:solidFill>
                  <a:srgbClr val="1F2D29"/>
                </a:solidFill>
              </a:rPr>
            </a:br>
            <a:r>
              <a:rPr lang="en-US" sz="6600">
                <a:solidFill>
                  <a:srgbClr val="1F2D29"/>
                </a:solidFill>
              </a:rPr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94" y="4744225"/>
            <a:ext cx="4355178" cy="113842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ggplot2 continued</a:t>
            </a:r>
          </a:p>
          <a:p>
            <a:pPr algn="l">
              <a:lnSpc>
                <a:spcPct val="110000"/>
              </a:lnSpc>
            </a:pPr>
            <a:endParaRPr lang="en-US" sz="1400" dirty="0">
              <a:solidFill>
                <a:srgbClr val="1F2D29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1400" dirty="0">
                <a:solidFill>
                  <a:srgbClr val="1F2D29"/>
                </a:solidFill>
              </a:rPr>
              <a:t>Chris Qi</a:t>
            </a:r>
          </a:p>
        </p:txBody>
      </p:sp>
    </p:spTree>
    <p:extLst>
      <p:ext uri="{BB962C8B-B14F-4D97-AF65-F5344CB8AC3E}">
        <p14:creationId xmlns:p14="http://schemas.microsoft.com/office/powerpoint/2010/main" val="2059944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MS Shell Dlg 2</vt:lpstr>
      <vt:lpstr>Wingdings</vt:lpstr>
      <vt:lpstr>Wingdings 3</vt:lpstr>
      <vt:lpstr>Madison</vt:lpstr>
      <vt:lpstr>Lesson 11: Data Visualization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</dc:title>
  <dc:creator>Yuandong Qi Jr</dc:creator>
  <cp:lastModifiedBy>Yuandong Qi Jr</cp:lastModifiedBy>
  <cp:revision>4</cp:revision>
  <dcterms:created xsi:type="dcterms:W3CDTF">2018-07-19T19:33:40Z</dcterms:created>
  <dcterms:modified xsi:type="dcterms:W3CDTF">2018-08-19T12:49:30Z</dcterms:modified>
</cp:coreProperties>
</file>