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13: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</a:t>
            </a:r>
            <a:r>
              <a:rPr lang="en-US" smtClean="0"/>
              <a:t>Regression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Chris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Lesson 13: Simple Regression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Introduction to Regression Analysis</dc:title>
  <dc:creator>Yuandong Qi Jr</dc:creator>
  <cp:lastModifiedBy>Yuandong Qi Jr</cp:lastModifiedBy>
  <cp:revision>2</cp:revision>
  <dcterms:created xsi:type="dcterms:W3CDTF">2018-07-19T19:40:28Z</dcterms:created>
  <dcterms:modified xsi:type="dcterms:W3CDTF">2018-07-19T19:43:00Z</dcterms:modified>
</cp:coreProperties>
</file>