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13"/>
  </p:normalViewPr>
  <p:slideViewPr>
    <p:cSldViewPr snapToGrid="0" snapToObjects="1">
      <p:cViewPr varScale="1">
        <p:scale>
          <a:sx n="121" d="100"/>
          <a:sy n="121" d="100"/>
        </p:scale>
        <p:origin x="20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ED50-0584-734D-BF28-328621C60DB0}" type="datetimeFigureOut">
              <a:rPr lang="en-US" smtClean="0"/>
              <a:t>7/19/18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AE61F-4A4E-4840-AEA3-317ABEA1B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45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ED50-0584-734D-BF28-328621C60DB0}" type="datetimeFigureOut">
              <a:rPr lang="en-US" smtClean="0"/>
              <a:t>7/19/18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AE61F-4A4E-4840-AEA3-317ABEA1B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57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ED50-0584-734D-BF28-328621C60DB0}" type="datetimeFigureOut">
              <a:rPr lang="en-US" smtClean="0"/>
              <a:t>7/19/18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AE61F-4A4E-4840-AEA3-317ABEA1B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62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ED50-0584-734D-BF28-328621C60DB0}" type="datetimeFigureOut">
              <a:rPr lang="en-US" smtClean="0"/>
              <a:t>7/19/18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AE61F-4A4E-4840-AEA3-317ABEA1B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790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ED50-0584-734D-BF28-328621C60DB0}" type="datetimeFigureOut">
              <a:rPr lang="en-US" smtClean="0"/>
              <a:t>7/19/18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AE61F-4A4E-4840-AEA3-317ABEA1B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59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ED50-0584-734D-BF28-328621C60DB0}" type="datetimeFigureOut">
              <a:rPr lang="en-US" smtClean="0"/>
              <a:t>7/19/18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AE61F-4A4E-4840-AEA3-317ABEA1B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2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ED50-0584-734D-BF28-328621C60DB0}" type="datetimeFigureOut">
              <a:rPr lang="en-US" smtClean="0"/>
              <a:t>7/19/18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AE61F-4A4E-4840-AEA3-317ABEA1B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44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ED50-0584-734D-BF28-328621C60DB0}" type="datetimeFigureOut">
              <a:rPr lang="en-US" smtClean="0"/>
              <a:t>7/19/18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AE61F-4A4E-4840-AEA3-317ABEA1B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ED50-0584-734D-BF28-328621C60DB0}" type="datetimeFigureOut">
              <a:rPr lang="en-US" smtClean="0"/>
              <a:t>7/19/18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AE61F-4A4E-4840-AEA3-317ABEA1B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63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ED50-0584-734D-BF28-328621C60DB0}" type="datetimeFigureOut">
              <a:rPr lang="en-US" smtClean="0"/>
              <a:t>7/19/18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AE61F-4A4E-4840-AEA3-317ABEA1B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2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ED50-0584-734D-BF28-328621C60DB0}" type="datetimeFigureOut">
              <a:rPr lang="en-US" smtClean="0"/>
              <a:t>7/19/18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AE61F-4A4E-4840-AEA3-317ABEA1B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650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7ED50-0584-734D-BF28-328621C60DB0}" type="datetimeFigureOut">
              <a:rPr lang="en-US" smtClean="0"/>
              <a:t>7/19/18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AE61F-4A4E-4840-AEA3-317ABEA1B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80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Lesson </a:t>
            </a:r>
            <a:r>
              <a:rPr lang="en-US" dirty="0" smtClean="0"/>
              <a:t>14: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Multi-Variable Regression with 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Chris Qi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895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29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968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82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81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204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73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</Words>
  <Application>Microsoft Macintosh PowerPoint</Application>
  <PresentationFormat>Widescreen</PresentationFormat>
  <Paragraphs>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Office Theme</vt:lpstr>
      <vt:lpstr>Lesson 14: Multi-Variable Regression with 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12: Introduction to Regression Analysis</dc:title>
  <dc:creator>Yuandong Qi Jr</dc:creator>
  <cp:lastModifiedBy>Yuandong Qi Jr</cp:lastModifiedBy>
  <cp:revision>3</cp:revision>
  <dcterms:created xsi:type="dcterms:W3CDTF">2018-07-19T19:40:28Z</dcterms:created>
  <dcterms:modified xsi:type="dcterms:W3CDTF">2018-07-19T19:44:26Z</dcterms:modified>
</cp:coreProperties>
</file>