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305" r:id="rId2"/>
    <p:sldId id="306" r:id="rId3"/>
    <p:sldId id="307" r:id="rId4"/>
    <p:sldId id="321" r:id="rId5"/>
    <p:sldId id="322" r:id="rId6"/>
    <p:sldId id="296" r:id="rId7"/>
    <p:sldId id="318" r:id="rId8"/>
    <p:sldId id="323" r:id="rId9"/>
    <p:sldId id="290" r:id="rId10"/>
    <p:sldId id="291" r:id="rId11"/>
    <p:sldId id="292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A5E4F-DD44-034F-B485-B346D675E62F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905F0-6756-F64D-A4BE-1B2A75F43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9B9EB6-6CA3-9444-A2FD-203D129EC8C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9EB6-6CA3-9444-A2FD-203D129EC8C9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3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5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13:</a:t>
            </a:r>
            <a:br>
              <a:rPr lang="en-US" dirty="0" smtClean="0"/>
            </a:br>
            <a:r>
              <a:rPr lang="en-US" dirty="0" smtClean="0"/>
              <a:t>Understanding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1"/>
            <a:ext cx="7165296" cy="33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1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609600"/>
            <a:ext cx="7372626" cy="48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9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9338"/>
            <a:ext cx="9818291" cy="49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7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3100"/>
            <a:ext cx="105156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用估计出来的模型做预测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predict(lm, data)</a:t>
            </a:r>
          </a:p>
          <a:p>
            <a:r>
              <a:rPr lang="zh-CN" altLang="en-US" dirty="0" smtClean="0"/>
              <a:t>得到每一个新数据的预测值</a:t>
            </a:r>
            <a:endParaRPr lang="en-US" altLang="zh-CN" dirty="0" smtClean="0"/>
          </a:p>
          <a:p>
            <a:r>
              <a:rPr lang="zh-CN" altLang="en-US" dirty="0" smtClean="0"/>
              <a:t>机器学习的基础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2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拟合的过程：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个样本量，也就是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个数据对 （</a:t>
            </a:r>
            <a:r>
              <a:rPr lang="en-US" altLang="zh-CN" dirty="0" err="1" smtClean="0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 smtClean="0"/>
              <a:t>,y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找到</a:t>
            </a:r>
            <a:r>
              <a:rPr lang="en-US" altLang="zh-CN" dirty="0"/>
              <a:t> </a:t>
            </a:r>
            <a:r>
              <a:rPr lang="zh-CN" altLang="en-US" dirty="0" smtClean="0"/>
              <a:t>截距和斜率，使得残差平方和最小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269"/>
            <a:ext cx="6513513" cy="1059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7112"/>
            <a:ext cx="1939777" cy="75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376" y="4439706"/>
            <a:ext cx="1328812" cy="66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3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en-US" i="1" dirty="0">
                <a:latin typeface="Cambria Math" charset="0"/>
                <a:ea typeface="Cambria Math" charset="0"/>
                <a:cs typeface="Cambria Math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76245" y="2194447"/>
                <a:ext cx="2955681" cy="1799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baseline="-25000" dirty="0" smtClean="0">
                  <a:latin typeface="Cambria Math" charset="0"/>
                </a:endParaRPr>
              </a:p>
              <a:p>
                <a:endParaRPr lang="en-US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=</a:t>
                </a:r>
                <a:r>
                  <a:rPr lang="mr-IN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mr-I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mr-I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245" y="2194447"/>
                <a:ext cx="2955681" cy="1799339"/>
              </a:xfrm>
              <a:prstGeom prst="rect">
                <a:avLst/>
              </a:prstGeom>
              <a:blipFill rotWithShape="0">
                <a:blip r:embed="rId2"/>
                <a:stretch>
                  <a:fillRect l="-11546" b="-3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38393" y="1768306"/>
                <a:ext cx="9603275" cy="3450613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i="1" dirty="0" smtClean="0">
                  <a:latin typeface="Cambria Math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i="1" dirty="0">
                  <a:latin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r>
                  <a:rPr lang="en-US" i="1" dirty="0" smtClean="0">
                    <a:latin typeface="Cambria Math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i="1" dirty="0" smtClean="0">
                    <a:latin typeface="Cambria Math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baseline="30000" dirty="0" smtClean="0">
                            <a:latin typeface="Cambria Math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i="1" dirty="0" smtClean="0">
                    <a:latin typeface="Cambria Math" charset="0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393" y="1768306"/>
                <a:ext cx="9603275" cy="345061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916" y="2444110"/>
            <a:ext cx="2810849" cy="1549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69777" y="3094117"/>
                <a:ext cx="3303725" cy="1618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mr-IN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mr-IN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mr-IN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mr-IN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charset="0"/>
                        </a:rPr>
                        <m:t>=−2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777" y="3094117"/>
                <a:ext cx="3303725" cy="16183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18216" y="1074740"/>
                <a:ext cx="322272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𝑿</m:t>
                      </m:r>
                      <m:r>
                        <a:rPr lang="en-US" sz="28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8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𝝐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216" y="1074740"/>
                <a:ext cx="322272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088367" y="114447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最小二</a:t>
            </a:r>
            <a:r>
              <a:rPr lang="zh-CN" altLang="en-US" smtClean="0"/>
              <a:t>乘法求线性回归系数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6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𝑋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516" y="2547238"/>
            <a:ext cx="43307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2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评估模型好坏的标准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40686"/>
            <a:ext cx="671443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6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zh-CN" altLang="en-US" dirty="0" smtClean="0"/>
              <a:t>方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3" y="2244392"/>
            <a:ext cx="8805863" cy="22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调整后的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方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150" y="3612809"/>
            <a:ext cx="2527300" cy="859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2177710"/>
            <a:ext cx="3644900" cy="143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150" y="4451010"/>
            <a:ext cx="252730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050" y="2177710"/>
            <a:ext cx="5012448" cy="143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模型标准差和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统计量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4871869" cy="2829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448" y="3689399"/>
            <a:ext cx="1282700" cy="1155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487" y="3676699"/>
            <a:ext cx="1765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1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回归系数的理解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507" y="1690688"/>
            <a:ext cx="72166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632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4211</TotalTime>
  <Words>257</Words>
  <Application>Microsoft Macintosh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Cambria Math</vt:lpstr>
      <vt:lpstr>Gill Sans MT</vt:lpstr>
      <vt:lpstr>Mangal</vt:lpstr>
      <vt:lpstr>等线</vt:lpstr>
      <vt:lpstr>等线 Light</vt:lpstr>
      <vt:lpstr>Arial</vt:lpstr>
      <vt:lpstr>Gallery</vt:lpstr>
      <vt:lpstr>Lesson 13: Understanding Regression</vt:lpstr>
      <vt:lpstr>拟合的过程：</vt:lpstr>
      <vt:lpstr> </vt:lpstr>
      <vt:lpstr>Y_i=β_0+β_1 X+ϵ</vt:lpstr>
      <vt:lpstr>评估模型好坏的标准</vt:lpstr>
      <vt:lpstr>R 方</vt:lpstr>
      <vt:lpstr>调整后的R方</vt:lpstr>
      <vt:lpstr>模型标准差和F统计量</vt:lpstr>
      <vt:lpstr>回归系数的理解</vt:lpstr>
      <vt:lpstr>PowerPoint Presentation</vt:lpstr>
      <vt:lpstr>PowerPoint Presentation</vt:lpstr>
      <vt:lpstr>PowerPoint Presentation</vt:lpstr>
      <vt:lpstr>PowerPoint Presentation</vt:lpstr>
      <vt:lpstr>用估计出来的模型做预测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12: Correlation and Regression</dc:title>
  <dc:creator>Yuandong Qi Jr</dc:creator>
  <cp:lastModifiedBy>Yuandong Qi Jr</cp:lastModifiedBy>
  <cp:revision>52</cp:revision>
  <dcterms:created xsi:type="dcterms:W3CDTF">2018-08-13T23:14:03Z</dcterms:created>
  <dcterms:modified xsi:type="dcterms:W3CDTF">2018-08-23T14:45:43Z</dcterms:modified>
</cp:coreProperties>
</file>