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05" r:id="rId2"/>
    <p:sldId id="306" r:id="rId3"/>
    <p:sldId id="307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A5E4F-DD44-034F-B485-B346D675E62F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905F0-6756-F64D-A4BE-1B2A75F43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9EB6-6CA3-9444-A2FD-203D129EC8C9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7FBE754-816A-4045-8C48-97E3C3C615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</a:t>
            </a:r>
            <a:r>
              <a:rPr lang="en-US" dirty="0" smtClean="0"/>
              <a:t>14: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Regression Analysis:</a:t>
            </a:r>
            <a:br>
              <a:rPr lang="en-US" dirty="0" smtClean="0"/>
            </a:br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46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2992</TotalTime>
  <Words>5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Arial</vt:lpstr>
      <vt:lpstr>Gallery</vt:lpstr>
      <vt:lpstr>Lesson 14: Regression Analysis: case study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12: Correlation and Regression</dc:title>
  <dc:creator>Yuandong Qi Jr</dc:creator>
  <cp:lastModifiedBy>Yuandong Qi Jr</cp:lastModifiedBy>
  <cp:revision>46</cp:revision>
  <dcterms:created xsi:type="dcterms:W3CDTF">2018-08-13T23:14:03Z</dcterms:created>
  <dcterms:modified xsi:type="dcterms:W3CDTF">2018-08-21T18:41:47Z</dcterms:modified>
</cp:coreProperties>
</file>